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9" r:id="rId4"/>
    <p:sldId id="270" r:id="rId5"/>
    <p:sldId id="261" r:id="rId6"/>
    <p:sldId id="262" r:id="rId7"/>
    <p:sldId id="264" r:id="rId8"/>
    <p:sldId id="268" r:id="rId9"/>
    <p:sldId id="269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F49"/>
    <a:srgbClr val="180BBF"/>
    <a:srgbClr val="9EE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BEBE61-6496-4840-A560-04C8D4B6CD92}" v="16" dt="2023-12-06T11:30:36.0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63" d="100"/>
          <a:sy n="163" d="100"/>
        </p:scale>
        <p:origin x="80" y="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da Sanda" userId="503366f0b0afc928" providerId="LiveId" clId="{4CBEBE61-6496-4840-A560-04C8D4B6CD92}"/>
    <pc:docChg chg="undo custSel addSld delSld modSld sldOrd">
      <pc:chgData name="Sanda Sanda" userId="503366f0b0afc928" providerId="LiveId" clId="{4CBEBE61-6496-4840-A560-04C8D4B6CD92}" dt="2023-12-06T14:48:48.146" v="5225" actId="20577"/>
      <pc:docMkLst>
        <pc:docMk/>
      </pc:docMkLst>
      <pc:sldChg chg="modSp mod">
        <pc:chgData name="Sanda Sanda" userId="503366f0b0afc928" providerId="LiveId" clId="{4CBEBE61-6496-4840-A560-04C8D4B6CD92}" dt="2023-11-29T23:30:51.851" v="143" actId="255"/>
        <pc:sldMkLst>
          <pc:docMk/>
          <pc:sldMk cId="0" sldId="256"/>
        </pc:sldMkLst>
        <pc:spChg chg="mod">
          <ac:chgData name="Sanda Sanda" userId="503366f0b0afc928" providerId="LiveId" clId="{4CBEBE61-6496-4840-A560-04C8D4B6CD92}" dt="2023-11-29T23:30:10.266" v="113" actId="27636"/>
          <ac:spMkLst>
            <pc:docMk/>
            <pc:sldMk cId="0" sldId="256"/>
            <ac:spMk id="2" creationId="{00000000-0000-0000-0000-000000000000}"/>
          </ac:spMkLst>
        </pc:spChg>
        <pc:spChg chg="mod">
          <ac:chgData name="Sanda Sanda" userId="503366f0b0afc928" providerId="LiveId" clId="{4CBEBE61-6496-4840-A560-04C8D4B6CD92}" dt="2023-11-29T23:30:51.851" v="143" actId="255"/>
          <ac:spMkLst>
            <pc:docMk/>
            <pc:sldMk cId="0" sldId="256"/>
            <ac:spMk id="3" creationId="{00000000-0000-0000-0000-000000000000}"/>
          </ac:spMkLst>
        </pc:spChg>
      </pc:sldChg>
      <pc:sldChg chg="modSp mod">
        <pc:chgData name="Sanda Sanda" userId="503366f0b0afc928" providerId="LiveId" clId="{4CBEBE61-6496-4840-A560-04C8D4B6CD92}" dt="2023-12-06T11:09:19.250" v="2159" actId="1076"/>
        <pc:sldMkLst>
          <pc:docMk/>
          <pc:sldMk cId="0" sldId="257"/>
        </pc:sldMkLst>
        <pc:spChg chg="mod">
          <ac:chgData name="Sanda Sanda" userId="503366f0b0afc928" providerId="LiveId" clId="{4CBEBE61-6496-4840-A560-04C8D4B6CD92}" dt="2023-12-06T10:20:12.171" v="1055" actId="20577"/>
          <ac:spMkLst>
            <pc:docMk/>
            <pc:sldMk cId="0" sldId="257"/>
            <ac:spMk id="2" creationId="{00000000-0000-0000-0000-000000000000}"/>
          </ac:spMkLst>
        </pc:spChg>
        <pc:spChg chg="mod">
          <ac:chgData name="Sanda Sanda" userId="503366f0b0afc928" providerId="LiveId" clId="{4CBEBE61-6496-4840-A560-04C8D4B6CD92}" dt="2023-12-06T11:09:19.250" v="2159" actId="1076"/>
          <ac:spMkLst>
            <pc:docMk/>
            <pc:sldMk cId="0" sldId="257"/>
            <ac:spMk id="5" creationId="{00000000-0000-0000-0000-000000000000}"/>
          </ac:spMkLst>
        </pc:spChg>
      </pc:sldChg>
      <pc:sldChg chg="new del">
        <pc:chgData name="Sanda Sanda" userId="503366f0b0afc928" providerId="LiveId" clId="{4CBEBE61-6496-4840-A560-04C8D4B6CD92}" dt="2023-12-06T10:19:15.193" v="1043" actId="47"/>
        <pc:sldMkLst>
          <pc:docMk/>
          <pc:sldMk cId="1369191494" sldId="258"/>
        </pc:sldMkLst>
      </pc:sldChg>
      <pc:sldChg chg="del">
        <pc:chgData name="Sanda Sanda" userId="503366f0b0afc928" providerId="LiveId" clId="{4CBEBE61-6496-4840-A560-04C8D4B6CD92}" dt="2023-11-29T23:31:22.134" v="144" actId="47"/>
        <pc:sldMkLst>
          <pc:docMk/>
          <pc:sldMk cId="3426393799" sldId="258"/>
        </pc:sldMkLst>
      </pc:sldChg>
      <pc:sldChg chg="addSp delSp modSp add mod modClrScheme chgLayout">
        <pc:chgData name="Sanda Sanda" userId="503366f0b0afc928" providerId="LiveId" clId="{4CBEBE61-6496-4840-A560-04C8D4B6CD92}" dt="2023-12-06T14:48:48.146" v="5225" actId="20577"/>
        <pc:sldMkLst>
          <pc:docMk/>
          <pc:sldMk cId="957245542" sldId="259"/>
        </pc:sldMkLst>
        <pc:spChg chg="mod">
          <ac:chgData name="Sanda Sanda" userId="503366f0b0afc928" providerId="LiveId" clId="{4CBEBE61-6496-4840-A560-04C8D4B6CD92}" dt="2023-12-06T10:34:54.129" v="1575" actId="26606"/>
          <ac:spMkLst>
            <pc:docMk/>
            <pc:sldMk cId="957245542" sldId="259"/>
            <ac:spMk id="2" creationId="{00000000-0000-0000-0000-000000000000}"/>
          </ac:spMkLst>
        </pc:spChg>
        <pc:spChg chg="mod">
          <ac:chgData name="Sanda Sanda" userId="503366f0b0afc928" providerId="LiveId" clId="{4CBEBE61-6496-4840-A560-04C8D4B6CD92}" dt="2023-12-06T14:48:48.146" v="5225" actId="20577"/>
          <ac:spMkLst>
            <pc:docMk/>
            <pc:sldMk cId="957245542" sldId="259"/>
            <ac:spMk id="5" creationId="{00000000-0000-0000-0000-000000000000}"/>
          </ac:spMkLst>
        </pc:spChg>
        <pc:spChg chg="add mod">
          <ac:chgData name="Sanda Sanda" userId="503366f0b0afc928" providerId="LiveId" clId="{4CBEBE61-6496-4840-A560-04C8D4B6CD92}" dt="2023-12-06T11:17:18.090" v="2290" actId="1076"/>
          <ac:spMkLst>
            <pc:docMk/>
            <pc:sldMk cId="957245542" sldId="259"/>
            <ac:spMk id="6" creationId="{C8B4F29B-386C-06DA-CA21-A59E5F286516}"/>
          </ac:spMkLst>
        </pc:spChg>
        <pc:picChg chg="add del mod">
          <ac:chgData name="Sanda Sanda" userId="503366f0b0afc928" providerId="LiveId" clId="{4CBEBE61-6496-4840-A560-04C8D4B6CD92}" dt="2023-12-06T11:15:05.275" v="2172" actId="478"/>
          <ac:picMkLst>
            <pc:docMk/>
            <pc:sldMk cId="957245542" sldId="259"/>
            <ac:picMk id="4" creationId="{CFC9DA3F-1D6C-F042-E1F8-D2568071AABC}"/>
          </ac:picMkLst>
        </pc:picChg>
        <pc:picChg chg="add mod">
          <ac:chgData name="Sanda Sanda" userId="503366f0b0afc928" providerId="LiveId" clId="{4CBEBE61-6496-4840-A560-04C8D4B6CD92}" dt="2023-12-06T11:15:15.200" v="2174" actId="14100"/>
          <ac:picMkLst>
            <pc:docMk/>
            <pc:sldMk cId="957245542" sldId="259"/>
            <ac:picMk id="8" creationId="{1FE4EDDB-17A2-EC92-0399-848F087F6207}"/>
          </ac:picMkLst>
        </pc:picChg>
      </pc:sldChg>
      <pc:sldChg chg="add del">
        <pc:chgData name="Sanda Sanda" userId="503366f0b0afc928" providerId="LiveId" clId="{4CBEBE61-6496-4840-A560-04C8D4B6CD92}" dt="2023-12-06T10:27:31.710" v="1342" actId="47"/>
        <pc:sldMkLst>
          <pc:docMk/>
          <pc:sldMk cId="448689247" sldId="260"/>
        </pc:sldMkLst>
      </pc:sldChg>
      <pc:sldChg chg="del">
        <pc:chgData name="Sanda Sanda" userId="503366f0b0afc928" providerId="LiveId" clId="{4CBEBE61-6496-4840-A560-04C8D4B6CD92}" dt="2023-11-29T23:31:22.134" v="144" actId="47"/>
        <pc:sldMkLst>
          <pc:docMk/>
          <pc:sldMk cId="1806237829" sldId="260"/>
        </pc:sldMkLst>
      </pc:sldChg>
      <pc:sldChg chg="del">
        <pc:chgData name="Sanda Sanda" userId="503366f0b0afc928" providerId="LiveId" clId="{4CBEBE61-6496-4840-A560-04C8D4B6CD92}" dt="2023-11-29T23:31:22.134" v="144" actId="47"/>
        <pc:sldMkLst>
          <pc:docMk/>
          <pc:sldMk cId="2057481777" sldId="261"/>
        </pc:sldMkLst>
      </pc:sldChg>
      <pc:sldChg chg="modSp add mod">
        <pc:chgData name="Sanda Sanda" userId="503366f0b0afc928" providerId="LiveId" clId="{4CBEBE61-6496-4840-A560-04C8D4B6CD92}" dt="2023-12-06T12:14:18.483" v="5022" actId="1076"/>
        <pc:sldMkLst>
          <pc:docMk/>
          <pc:sldMk cId="3651973877" sldId="261"/>
        </pc:sldMkLst>
        <pc:spChg chg="mod">
          <ac:chgData name="Sanda Sanda" userId="503366f0b0afc928" providerId="LiveId" clId="{4CBEBE61-6496-4840-A560-04C8D4B6CD92}" dt="2023-12-06T12:14:18.483" v="5022" actId="1076"/>
          <ac:spMkLst>
            <pc:docMk/>
            <pc:sldMk cId="3651973877" sldId="261"/>
            <ac:spMk id="5" creationId="{00000000-0000-0000-0000-000000000000}"/>
          </ac:spMkLst>
        </pc:spChg>
      </pc:sldChg>
      <pc:sldChg chg="addSp modSp add mod">
        <pc:chgData name="Sanda Sanda" userId="503366f0b0afc928" providerId="LiveId" clId="{4CBEBE61-6496-4840-A560-04C8D4B6CD92}" dt="2023-12-06T12:18:03.143" v="5156" actId="948"/>
        <pc:sldMkLst>
          <pc:docMk/>
          <pc:sldMk cId="1009000500" sldId="262"/>
        </pc:sldMkLst>
        <pc:spChg chg="mod">
          <ac:chgData name="Sanda Sanda" userId="503366f0b0afc928" providerId="LiveId" clId="{4CBEBE61-6496-4840-A560-04C8D4B6CD92}" dt="2023-12-06T10:28:41.880" v="1376" actId="20577"/>
          <ac:spMkLst>
            <pc:docMk/>
            <pc:sldMk cId="1009000500" sldId="262"/>
            <ac:spMk id="2" creationId="{00000000-0000-0000-0000-000000000000}"/>
          </ac:spMkLst>
        </pc:spChg>
        <pc:spChg chg="mod">
          <ac:chgData name="Sanda Sanda" userId="503366f0b0afc928" providerId="LiveId" clId="{4CBEBE61-6496-4840-A560-04C8D4B6CD92}" dt="2023-12-06T12:17:24.793" v="5151" actId="1076"/>
          <ac:spMkLst>
            <pc:docMk/>
            <pc:sldMk cId="1009000500" sldId="262"/>
            <ac:spMk id="5" creationId="{00000000-0000-0000-0000-000000000000}"/>
          </ac:spMkLst>
        </pc:spChg>
        <pc:spChg chg="add mod">
          <ac:chgData name="Sanda Sanda" userId="503366f0b0afc928" providerId="LiveId" clId="{4CBEBE61-6496-4840-A560-04C8D4B6CD92}" dt="2023-12-06T12:18:03.143" v="5156" actId="948"/>
          <ac:spMkLst>
            <pc:docMk/>
            <pc:sldMk cId="1009000500" sldId="262"/>
            <ac:spMk id="7" creationId="{4CB6480D-E38B-6EBB-5BCA-A5C2C9698821}"/>
          </ac:spMkLst>
        </pc:spChg>
        <pc:picChg chg="add mod">
          <ac:chgData name="Sanda Sanda" userId="503366f0b0afc928" providerId="LiveId" clId="{4CBEBE61-6496-4840-A560-04C8D4B6CD92}" dt="2023-12-06T12:17:22.336" v="5150" actId="1076"/>
          <ac:picMkLst>
            <pc:docMk/>
            <pc:sldMk cId="1009000500" sldId="262"/>
            <ac:picMk id="4" creationId="{977FD1FA-25A9-EDAF-6FB5-C79D97D66AC7}"/>
          </ac:picMkLst>
        </pc:picChg>
      </pc:sldChg>
      <pc:sldChg chg="del">
        <pc:chgData name="Sanda Sanda" userId="503366f0b0afc928" providerId="LiveId" clId="{4CBEBE61-6496-4840-A560-04C8D4B6CD92}" dt="2023-11-29T23:31:22.134" v="144" actId="47"/>
        <pc:sldMkLst>
          <pc:docMk/>
          <pc:sldMk cId="1934398835" sldId="262"/>
        </pc:sldMkLst>
      </pc:sldChg>
      <pc:sldChg chg="del">
        <pc:chgData name="Sanda Sanda" userId="503366f0b0afc928" providerId="LiveId" clId="{4CBEBE61-6496-4840-A560-04C8D4B6CD92}" dt="2023-11-29T23:31:22.134" v="144" actId="47"/>
        <pc:sldMkLst>
          <pc:docMk/>
          <pc:sldMk cId="40742534" sldId="263"/>
        </pc:sldMkLst>
      </pc:sldChg>
      <pc:sldChg chg="add del">
        <pc:chgData name="Sanda Sanda" userId="503366f0b0afc928" providerId="LiveId" clId="{4CBEBE61-6496-4840-A560-04C8D4B6CD92}" dt="2023-12-06T10:28:50.159" v="1378" actId="47"/>
        <pc:sldMkLst>
          <pc:docMk/>
          <pc:sldMk cId="3950598612" sldId="263"/>
        </pc:sldMkLst>
      </pc:sldChg>
      <pc:sldChg chg="del">
        <pc:chgData name="Sanda Sanda" userId="503366f0b0afc928" providerId="LiveId" clId="{4CBEBE61-6496-4840-A560-04C8D4B6CD92}" dt="2023-11-29T23:31:22.134" v="144" actId="47"/>
        <pc:sldMkLst>
          <pc:docMk/>
          <pc:sldMk cId="2201879716" sldId="264"/>
        </pc:sldMkLst>
      </pc:sldChg>
      <pc:sldChg chg="modSp add mod ord">
        <pc:chgData name="Sanda Sanda" userId="503366f0b0afc928" providerId="LiveId" clId="{4CBEBE61-6496-4840-A560-04C8D4B6CD92}" dt="2023-12-06T12:19:05.418" v="5161" actId="948"/>
        <pc:sldMkLst>
          <pc:docMk/>
          <pc:sldMk cId="3166326017" sldId="264"/>
        </pc:sldMkLst>
        <pc:spChg chg="mod">
          <ac:chgData name="Sanda Sanda" userId="503366f0b0afc928" providerId="LiveId" clId="{4CBEBE61-6496-4840-A560-04C8D4B6CD92}" dt="2023-12-06T10:29:02.960" v="1398" actId="20577"/>
          <ac:spMkLst>
            <pc:docMk/>
            <pc:sldMk cId="3166326017" sldId="264"/>
            <ac:spMk id="2" creationId="{00000000-0000-0000-0000-000000000000}"/>
          </ac:spMkLst>
        </pc:spChg>
        <pc:spChg chg="mod">
          <ac:chgData name="Sanda Sanda" userId="503366f0b0afc928" providerId="LiveId" clId="{4CBEBE61-6496-4840-A560-04C8D4B6CD92}" dt="2023-12-06T12:19:05.418" v="5161" actId="948"/>
          <ac:spMkLst>
            <pc:docMk/>
            <pc:sldMk cId="3166326017" sldId="264"/>
            <ac:spMk id="5" creationId="{00000000-0000-0000-0000-000000000000}"/>
          </ac:spMkLst>
        </pc:spChg>
      </pc:sldChg>
      <pc:sldChg chg="add del">
        <pc:chgData name="Sanda Sanda" userId="503366f0b0afc928" providerId="LiveId" clId="{4CBEBE61-6496-4840-A560-04C8D4B6CD92}" dt="2023-12-06T10:29:40.609" v="1422" actId="47"/>
        <pc:sldMkLst>
          <pc:docMk/>
          <pc:sldMk cId="523976809" sldId="265"/>
        </pc:sldMkLst>
      </pc:sldChg>
      <pc:sldChg chg="del">
        <pc:chgData name="Sanda Sanda" userId="503366f0b0afc928" providerId="LiveId" clId="{4CBEBE61-6496-4840-A560-04C8D4B6CD92}" dt="2023-11-29T23:31:22.134" v="144" actId="47"/>
        <pc:sldMkLst>
          <pc:docMk/>
          <pc:sldMk cId="2355076637" sldId="265"/>
        </pc:sldMkLst>
      </pc:sldChg>
      <pc:sldChg chg="del">
        <pc:chgData name="Sanda Sanda" userId="503366f0b0afc928" providerId="LiveId" clId="{4CBEBE61-6496-4840-A560-04C8D4B6CD92}" dt="2023-11-29T23:31:22.134" v="144" actId="47"/>
        <pc:sldMkLst>
          <pc:docMk/>
          <pc:sldMk cId="500941379" sldId="266"/>
        </pc:sldMkLst>
      </pc:sldChg>
      <pc:sldChg chg="modSp add mod">
        <pc:chgData name="Sanda Sanda" userId="503366f0b0afc928" providerId="LiveId" clId="{4CBEBE61-6496-4840-A560-04C8D4B6CD92}" dt="2023-12-06T12:21:43.594" v="5179" actId="1076"/>
        <pc:sldMkLst>
          <pc:docMk/>
          <pc:sldMk cId="3556126271" sldId="266"/>
        </pc:sldMkLst>
        <pc:spChg chg="mod">
          <ac:chgData name="Sanda Sanda" userId="503366f0b0afc928" providerId="LiveId" clId="{4CBEBE61-6496-4840-A560-04C8D4B6CD92}" dt="2023-12-06T12:21:43.594" v="5179" actId="1076"/>
          <ac:spMkLst>
            <pc:docMk/>
            <pc:sldMk cId="3556126271" sldId="266"/>
            <ac:spMk id="2" creationId="{00000000-0000-0000-0000-000000000000}"/>
          </ac:spMkLst>
        </pc:spChg>
        <pc:spChg chg="mod">
          <ac:chgData name="Sanda Sanda" userId="503366f0b0afc928" providerId="LiveId" clId="{4CBEBE61-6496-4840-A560-04C8D4B6CD92}" dt="2023-12-06T12:21:40.144" v="5178" actId="1076"/>
          <ac:spMkLst>
            <pc:docMk/>
            <pc:sldMk cId="3556126271" sldId="266"/>
            <ac:spMk id="5" creationId="{00000000-0000-0000-0000-000000000000}"/>
          </ac:spMkLst>
        </pc:spChg>
      </pc:sldChg>
      <pc:sldChg chg="modSp add del mod">
        <pc:chgData name="Sanda Sanda" userId="503366f0b0afc928" providerId="LiveId" clId="{4CBEBE61-6496-4840-A560-04C8D4B6CD92}" dt="2023-12-06T11:10:27.110" v="2163" actId="47"/>
        <pc:sldMkLst>
          <pc:docMk/>
          <pc:sldMk cId="3865200621" sldId="267"/>
        </pc:sldMkLst>
        <pc:spChg chg="mod">
          <ac:chgData name="Sanda Sanda" userId="503366f0b0afc928" providerId="LiveId" clId="{4CBEBE61-6496-4840-A560-04C8D4B6CD92}" dt="2023-12-06T10:32:08.674" v="1565" actId="5793"/>
          <ac:spMkLst>
            <pc:docMk/>
            <pc:sldMk cId="3865200621" sldId="267"/>
            <ac:spMk id="5" creationId="{00000000-0000-0000-0000-000000000000}"/>
          </ac:spMkLst>
        </pc:spChg>
      </pc:sldChg>
      <pc:sldChg chg="modSp add mod">
        <pc:chgData name="Sanda Sanda" userId="503366f0b0afc928" providerId="LiveId" clId="{4CBEBE61-6496-4840-A560-04C8D4B6CD92}" dt="2023-12-06T12:20:36.467" v="5174" actId="255"/>
        <pc:sldMkLst>
          <pc:docMk/>
          <pc:sldMk cId="570682953" sldId="268"/>
        </pc:sldMkLst>
        <pc:spChg chg="mod">
          <ac:chgData name="Sanda Sanda" userId="503366f0b0afc928" providerId="LiveId" clId="{4CBEBE61-6496-4840-A560-04C8D4B6CD92}" dt="2023-12-06T10:29:31.622" v="1420" actId="20577"/>
          <ac:spMkLst>
            <pc:docMk/>
            <pc:sldMk cId="570682953" sldId="268"/>
            <ac:spMk id="2" creationId="{00000000-0000-0000-0000-000000000000}"/>
          </ac:spMkLst>
        </pc:spChg>
        <pc:spChg chg="mod">
          <ac:chgData name="Sanda Sanda" userId="503366f0b0afc928" providerId="LiveId" clId="{4CBEBE61-6496-4840-A560-04C8D4B6CD92}" dt="2023-12-06T12:20:36.467" v="5174" actId="255"/>
          <ac:spMkLst>
            <pc:docMk/>
            <pc:sldMk cId="570682953" sldId="268"/>
            <ac:spMk id="5" creationId="{00000000-0000-0000-0000-000000000000}"/>
          </ac:spMkLst>
        </pc:spChg>
      </pc:sldChg>
      <pc:sldChg chg="modSp add mod">
        <pc:chgData name="Sanda Sanda" userId="503366f0b0afc928" providerId="LiveId" clId="{4CBEBE61-6496-4840-A560-04C8D4B6CD92}" dt="2023-12-06T12:23:17.313" v="5187" actId="20577"/>
        <pc:sldMkLst>
          <pc:docMk/>
          <pc:sldMk cId="1620136908" sldId="269"/>
        </pc:sldMkLst>
        <pc:spChg chg="mod">
          <ac:chgData name="Sanda Sanda" userId="503366f0b0afc928" providerId="LiveId" clId="{4CBEBE61-6496-4840-A560-04C8D4B6CD92}" dt="2023-12-06T10:29:47.120" v="1432" actId="20577"/>
          <ac:spMkLst>
            <pc:docMk/>
            <pc:sldMk cId="1620136908" sldId="269"/>
            <ac:spMk id="2" creationId="{00000000-0000-0000-0000-000000000000}"/>
          </ac:spMkLst>
        </pc:spChg>
        <pc:spChg chg="mod">
          <ac:chgData name="Sanda Sanda" userId="503366f0b0afc928" providerId="LiveId" clId="{4CBEBE61-6496-4840-A560-04C8D4B6CD92}" dt="2023-12-06T12:23:17.313" v="5187" actId="20577"/>
          <ac:spMkLst>
            <pc:docMk/>
            <pc:sldMk cId="1620136908" sldId="269"/>
            <ac:spMk id="5" creationId="{00000000-0000-0000-0000-000000000000}"/>
          </ac:spMkLst>
        </pc:spChg>
      </pc:sldChg>
      <pc:sldChg chg="modSp add mod">
        <pc:chgData name="Sanda Sanda" userId="503366f0b0afc928" providerId="LiveId" clId="{4CBEBE61-6496-4840-A560-04C8D4B6CD92}" dt="2023-12-06T12:14:06.893" v="5020" actId="20577"/>
        <pc:sldMkLst>
          <pc:docMk/>
          <pc:sldMk cId="4034582112" sldId="270"/>
        </pc:sldMkLst>
        <pc:spChg chg="mod">
          <ac:chgData name="Sanda Sanda" userId="503366f0b0afc928" providerId="LiveId" clId="{4CBEBE61-6496-4840-A560-04C8D4B6CD92}" dt="2023-12-06T12:14:06.893" v="5020" actId="20577"/>
          <ac:spMkLst>
            <pc:docMk/>
            <pc:sldMk cId="4034582112" sldId="270"/>
            <ac:spMk id="5" creationId="{00000000-0000-0000-0000-000000000000}"/>
          </ac:spMkLst>
        </pc:spChg>
        <pc:spChg chg="mod">
          <ac:chgData name="Sanda Sanda" userId="503366f0b0afc928" providerId="LiveId" clId="{4CBEBE61-6496-4840-A560-04C8D4B6CD92}" dt="2023-12-06T11:19:39.030" v="2469" actId="20577"/>
          <ac:spMkLst>
            <pc:docMk/>
            <pc:sldMk cId="4034582112" sldId="270"/>
            <ac:spMk id="6" creationId="{C8B4F29B-386C-06DA-CA21-A59E5F286516}"/>
          </ac:spMkLst>
        </pc:spChg>
      </pc:sldChg>
    </pc:docChg>
  </pc:docChgLst>
  <pc:docChgLst>
    <pc:chgData name="Sanda Sanda" userId="503366f0b0afc928" providerId="LiveId" clId="{CA75475C-D4AD-4D56-A4CC-96AB1A730501}"/>
    <pc:docChg chg="undo custSel addSld delSld modSld sldOrd">
      <pc:chgData name="Sanda Sanda" userId="503366f0b0afc928" providerId="LiveId" clId="{CA75475C-D4AD-4D56-A4CC-96AB1A730501}" dt="2023-01-26T09:05:31.186" v="3317" actId="20577"/>
      <pc:docMkLst>
        <pc:docMk/>
      </pc:docMkLst>
      <pc:sldChg chg="addSp delSp modSp mod">
        <pc:chgData name="Sanda Sanda" userId="503366f0b0afc928" providerId="LiveId" clId="{CA75475C-D4AD-4D56-A4CC-96AB1A730501}" dt="2023-01-26T08:03:47.986" v="2480"/>
        <pc:sldMkLst>
          <pc:docMk/>
          <pc:sldMk cId="0" sldId="256"/>
        </pc:sldMkLst>
        <pc:spChg chg="mod">
          <ac:chgData name="Sanda Sanda" userId="503366f0b0afc928" providerId="LiveId" clId="{CA75475C-D4AD-4D56-A4CC-96AB1A730501}" dt="2023-01-26T08:03:47.986" v="2480"/>
          <ac:spMkLst>
            <pc:docMk/>
            <pc:sldMk cId="0" sldId="256"/>
            <ac:spMk id="2" creationId="{00000000-0000-0000-0000-000000000000}"/>
          </ac:spMkLst>
        </pc:spChg>
        <pc:spChg chg="add del mod">
          <ac:chgData name="Sanda Sanda" userId="503366f0b0afc928" providerId="LiveId" clId="{CA75475C-D4AD-4D56-A4CC-96AB1A730501}" dt="2023-01-26T08:02:34.325" v="2475" actId="113"/>
          <ac:spMkLst>
            <pc:docMk/>
            <pc:sldMk cId="0" sldId="256"/>
            <ac:spMk id="3" creationId="{00000000-0000-0000-0000-000000000000}"/>
          </ac:spMkLst>
        </pc:spChg>
      </pc:sldChg>
      <pc:sldChg chg="modSp mod">
        <pc:chgData name="Sanda Sanda" userId="503366f0b0afc928" providerId="LiveId" clId="{CA75475C-D4AD-4D56-A4CC-96AB1A730501}" dt="2023-01-24T12:04:52.713" v="1290" actId="1076"/>
        <pc:sldMkLst>
          <pc:docMk/>
          <pc:sldMk cId="0" sldId="257"/>
        </pc:sldMkLst>
        <pc:spChg chg="mod">
          <ac:chgData name="Sanda Sanda" userId="503366f0b0afc928" providerId="LiveId" clId="{CA75475C-D4AD-4D56-A4CC-96AB1A730501}" dt="2023-01-24T09:40:59.832" v="705" actId="207"/>
          <ac:spMkLst>
            <pc:docMk/>
            <pc:sldMk cId="0" sldId="257"/>
            <ac:spMk id="2" creationId="{00000000-0000-0000-0000-000000000000}"/>
          </ac:spMkLst>
        </pc:spChg>
        <pc:spChg chg="mod">
          <ac:chgData name="Sanda Sanda" userId="503366f0b0afc928" providerId="LiveId" clId="{CA75475C-D4AD-4D56-A4CC-96AB1A730501}" dt="2023-01-24T12:04:52.713" v="1290" actId="1076"/>
          <ac:spMkLst>
            <pc:docMk/>
            <pc:sldMk cId="0" sldId="257"/>
            <ac:spMk id="5" creationId="{00000000-0000-0000-0000-000000000000}"/>
          </ac:spMkLst>
        </pc:spChg>
      </pc:sldChg>
      <pc:sldChg chg="addSp delSp modSp new mod">
        <pc:chgData name="Sanda Sanda" userId="503366f0b0afc928" providerId="LiveId" clId="{CA75475C-D4AD-4D56-A4CC-96AB1A730501}" dt="2023-01-24T12:40:41.779" v="2291" actId="14100"/>
        <pc:sldMkLst>
          <pc:docMk/>
          <pc:sldMk cId="3426393799" sldId="258"/>
        </pc:sldMkLst>
        <pc:spChg chg="mod">
          <ac:chgData name="Sanda Sanda" userId="503366f0b0afc928" providerId="LiveId" clId="{CA75475C-D4AD-4D56-A4CC-96AB1A730501}" dt="2023-01-24T09:41:44.079" v="708" actId="207"/>
          <ac:spMkLst>
            <pc:docMk/>
            <pc:sldMk cId="3426393799" sldId="258"/>
            <ac:spMk id="2" creationId="{8300E638-263D-FBAD-730B-C75C5598F0E2}"/>
          </ac:spMkLst>
        </pc:spChg>
        <pc:spChg chg="add del mod">
          <ac:chgData name="Sanda Sanda" userId="503366f0b0afc928" providerId="LiveId" clId="{CA75475C-D4AD-4D56-A4CC-96AB1A730501}" dt="2023-01-24T12:11:29.909" v="1549" actId="478"/>
          <ac:spMkLst>
            <pc:docMk/>
            <pc:sldMk cId="3426393799" sldId="258"/>
            <ac:spMk id="3" creationId="{43F3616A-30F2-6DFA-219F-502C9BED3FA9}"/>
          </ac:spMkLst>
        </pc:spChg>
        <pc:spChg chg="add del mod">
          <ac:chgData name="Sanda Sanda" userId="503366f0b0afc928" providerId="LiveId" clId="{CA75475C-D4AD-4D56-A4CC-96AB1A730501}" dt="2023-01-24T12:06:14.402" v="1328" actId="478"/>
          <ac:spMkLst>
            <pc:docMk/>
            <pc:sldMk cId="3426393799" sldId="258"/>
            <ac:spMk id="5" creationId="{4DC81DD8-9866-2704-7E01-28CD2F37C526}"/>
          </ac:spMkLst>
        </pc:spChg>
        <pc:spChg chg="add del mod">
          <ac:chgData name="Sanda Sanda" userId="503366f0b0afc928" providerId="LiveId" clId="{CA75475C-D4AD-4D56-A4CC-96AB1A730501}" dt="2023-01-24T12:11:36" v="1550" actId="478"/>
          <ac:spMkLst>
            <pc:docMk/>
            <pc:sldMk cId="3426393799" sldId="258"/>
            <ac:spMk id="8" creationId="{2252B624-B2EC-C874-21F2-E364ED560734}"/>
          </ac:spMkLst>
        </pc:spChg>
        <pc:graphicFrameChg chg="add del mod">
          <ac:chgData name="Sanda Sanda" userId="503366f0b0afc928" providerId="LiveId" clId="{CA75475C-D4AD-4D56-A4CC-96AB1A730501}" dt="2023-01-24T09:14:34.978" v="482"/>
          <ac:graphicFrameMkLst>
            <pc:docMk/>
            <pc:sldMk cId="3426393799" sldId="258"/>
            <ac:graphicFrameMk id="4" creationId="{BD7AF5BD-FFA3-AC5B-3947-2B1468600654}"/>
          </ac:graphicFrameMkLst>
        </pc:graphicFrameChg>
        <pc:graphicFrameChg chg="add mod modGraphic">
          <ac:chgData name="Sanda Sanda" userId="503366f0b0afc928" providerId="LiveId" clId="{CA75475C-D4AD-4D56-A4CC-96AB1A730501}" dt="2023-01-24T12:40:41.779" v="2291" actId="14100"/>
          <ac:graphicFrameMkLst>
            <pc:docMk/>
            <pc:sldMk cId="3426393799" sldId="258"/>
            <ac:graphicFrameMk id="6" creationId="{D35550D5-1C79-6E98-BA98-F4723075B477}"/>
          </ac:graphicFrameMkLst>
        </pc:graphicFrameChg>
      </pc:sldChg>
      <pc:sldChg chg="modSp new del mod">
        <pc:chgData name="Sanda Sanda" userId="503366f0b0afc928" providerId="LiveId" clId="{CA75475C-D4AD-4D56-A4CC-96AB1A730501}" dt="2023-01-24T12:20:31.026" v="1793" actId="47"/>
        <pc:sldMkLst>
          <pc:docMk/>
          <pc:sldMk cId="3194422016" sldId="259"/>
        </pc:sldMkLst>
        <pc:spChg chg="mod">
          <ac:chgData name="Sanda Sanda" userId="503366f0b0afc928" providerId="LiveId" clId="{CA75475C-D4AD-4D56-A4CC-96AB1A730501}" dt="2023-01-24T09:41:56.996" v="709" actId="207"/>
          <ac:spMkLst>
            <pc:docMk/>
            <pc:sldMk cId="3194422016" sldId="259"/>
            <ac:spMk id="2" creationId="{7F6D76DF-4F96-F3FA-2509-059257848D7A}"/>
          </ac:spMkLst>
        </pc:spChg>
        <pc:spChg chg="mod">
          <ac:chgData name="Sanda Sanda" userId="503366f0b0afc928" providerId="LiveId" clId="{CA75475C-D4AD-4D56-A4CC-96AB1A730501}" dt="2023-01-24T09:27:26.954" v="641" actId="20577"/>
          <ac:spMkLst>
            <pc:docMk/>
            <pc:sldMk cId="3194422016" sldId="259"/>
            <ac:spMk id="3" creationId="{4D6238EC-F73A-5EE4-F6B7-D3F244CA8349}"/>
          </ac:spMkLst>
        </pc:spChg>
      </pc:sldChg>
      <pc:sldChg chg="modSp new mod">
        <pc:chgData name="Sanda Sanda" userId="503366f0b0afc928" providerId="LiveId" clId="{CA75475C-D4AD-4D56-A4CC-96AB1A730501}" dt="2023-01-26T08:18:13.742" v="2564" actId="20577"/>
        <pc:sldMkLst>
          <pc:docMk/>
          <pc:sldMk cId="1806237829" sldId="260"/>
        </pc:sldMkLst>
        <pc:spChg chg="mod">
          <ac:chgData name="Sanda Sanda" userId="503366f0b0afc928" providerId="LiveId" clId="{CA75475C-D4AD-4D56-A4CC-96AB1A730501}" dt="2023-01-26T07:54:11.168" v="2402" actId="20577"/>
          <ac:spMkLst>
            <pc:docMk/>
            <pc:sldMk cId="1806237829" sldId="260"/>
            <ac:spMk id="2" creationId="{74663719-9B8F-EE4F-76C4-68E1369AA929}"/>
          </ac:spMkLst>
        </pc:spChg>
        <pc:spChg chg="mod">
          <ac:chgData name="Sanda Sanda" userId="503366f0b0afc928" providerId="LiveId" clId="{CA75475C-D4AD-4D56-A4CC-96AB1A730501}" dt="2023-01-26T08:18:13.742" v="2564" actId="20577"/>
          <ac:spMkLst>
            <pc:docMk/>
            <pc:sldMk cId="1806237829" sldId="260"/>
            <ac:spMk id="3" creationId="{B43004AC-FBA3-9684-913E-4714D02FFCF8}"/>
          </ac:spMkLst>
        </pc:spChg>
      </pc:sldChg>
      <pc:sldChg chg="addSp delSp modSp new mod ord">
        <pc:chgData name="Sanda Sanda" userId="503366f0b0afc928" providerId="LiveId" clId="{CA75475C-D4AD-4D56-A4CC-96AB1A730501}" dt="2023-01-26T09:04:44.856" v="3293" actId="20577"/>
        <pc:sldMkLst>
          <pc:docMk/>
          <pc:sldMk cId="2057481777" sldId="261"/>
        </pc:sldMkLst>
        <pc:spChg chg="mod">
          <ac:chgData name="Sanda Sanda" userId="503366f0b0afc928" providerId="LiveId" clId="{CA75475C-D4AD-4D56-A4CC-96AB1A730501}" dt="2023-01-24T09:42:25.312" v="712" actId="207"/>
          <ac:spMkLst>
            <pc:docMk/>
            <pc:sldMk cId="2057481777" sldId="261"/>
            <ac:spMk id="2" creationId="{A42697DD-CE57-E8F4-A2A7-A7767F5FBB24}"/>
          </ac:spMkLst>
        </pc:spChg>
        <pc:spChg chg="mod">
          <ac:chgData name="Sanda Sanda" userId="503366f0b0afc928" providerId="LiveId" clId="{CA75475C-D4AD-4D56-A4CC-96AB1A730501}" dt="2023-01-26T09:04:44.856" v="3293" actId="20577"/>
          <ac:spMkLst>
            <pc:docMk/>
            <pc:sldMk cId="2057481777" sldId="261"/>
            <ac:spMk id="3" creationId="{52233307-C8D1-0303-16BB-137ADF26918E}"/>
          </ac:spMkLst>
        </pc:spChg>
        <pc:graphicFrameChg chg="add mod modGraphic">
          <ac:chgData name="Sanda Sanda" userId="503366f0b0afc928" providerId="LiveId" clId="{CA75475C-D4AD-4D56-A4CC-96AB1A730501}" dt="2023-01-25T17:52:21.032" v="2351" actId="20577"/>
          <ac:graphicFrameMkLst>
            <pc:docMk/>
            <pc:sldMk cId="2057481777" sldId="261"/>
            <ac:graphicFrameMk id="4" creationId="{0AA19549-15DD-961D-345F-39A160930624}"/>
          </ac:graphicFrameMkLst>
        </pc:graphicFrameChg>
        <pc:graphicFrameChg chg="add del mod">
          <ac:chgData name="Sanda Sanda" userId="503366f0b0afc928" providerId="LiveId" clId="{CA75475C-D4AD-4D56-A4CC-96AB1A730501}" dt="2023-01-24T12:33:03.799" v="2018"/>
          <ac:graphicFrameMkLst>
            <pc:docMk/>
            <pc:sldMk cId="2057481777" sldId="261"/>
            <ac:graphicFrameMk id="5" creationId="{E4F074D6-2039-7025-8857-731A091D973E}"/>
          </ac:graphicFrameMkLst>
        </pc:graphicFrameChg>
      </pc:sldChg>
      <pc:sldChg chg="modSp new mod">
        <pc:chgData name="Sanda Sanda" userId="503366f0b0afc928" providerId="LiveId" clId="{CA75475C-D4AD-4D56-A4CC-96AB1A730501}" dt="2023-01-26T07:42:54.543" v="2352" actId="20577"/>
        <pc:sldMkLst>
          <pc:docMk/>
          <pc:sldMk cId="1934398835" sldId="262"/>
        </pc:sldMkLst>
        <pc:spChg chg="mod">
          <ac:chgData name="Sanda Sanda" userId="503366f0b0afc928" providerId="LiveId" clId="{CA75475C-D4AD-4D56-A4CC-96AB1A730501}" dt="2023-01-24T09:42:34.915" v="713" actId="207"/>
          <ac:spMkLst>
            <pc:docMk/>
            <pc:sldMk cId="1934398835" sldId="262"/>
            <ac:spMk id="2" creationId="{EE70ECDD-ECD3-8EB7-B74B-B142985EC79F}"/>
          </ac:spMkLst>
        </pc:spChg>
        <pc:spChg chg="mod">
          <ac:chgData name="Sanda Sanda" userId="503366f0b0afc928" providerId="LiveId" clId="{CA75475C-D4AD-4D56-A4CC-96AB1A730501}" dt="2023-01-26T07:42:54.543" v="2352" actId="20577"/>
          <ac:spMkLst>
            <pc:docMk/>
            <pc:sldMk cId="1934398835" sldId="262"/>
            <ac:spMk id="3" creationId="{900E1760-15B8-AD7A-93B9-680C6981DA5B}"/>
          </ac:spMkLst>
        </pc:spChg>
      </pc:sldChg>
      <pc:sldChg chg="modSp new mod">
        <pc:chgData name="Sanda Sanda" userId="503366f0b0afc928" providerId="LiveId" clId="{CA75475C-D4AD-4D56-A4CC-96AB1A730501}" dt="2023-01-26T08:25:20.542" v="2611" actId="115"/>
        <pc:sldMkLst>
          <pc:docMk/>
          <pc:sldMk cId="40742534" sldId="263"/>
        </pc:sldMkLst>
        <pc:spChg chg="mod">
          <ac:chgData name="Sanda Sanda" userId="503366f0b0afc928" providerId="LiveId" clId="{CA75475C-D4AD-4D56-A4CC-96AB1A730501}" dt="2023-01-24T09:41:26.538" v="707" actId="207"/>
          <ac:spMkLst>
            <pc:docMk/>
            <pc:sldMk cId="40742534" sldId="263"/>
            <ac:spMk id="2" creationId="{F942F4F9-15F5-DF20-B842-C086CC3395C6}"/>
          </ac:spMkLst>
        </pc:spChg>
        <pc:spChg chg="mod">
          <ac:chgData name="Sanda Sanda" userId="503366f0b0afc928" providerId="LiveId" clId="{CA75475C-D4AD-4D56-A4CC-96AB1A730501}" dt="2023-01-26T08:25:20.542" v="2611" actId="115"/>
          <ac:spMkLst>
            <pc:docMk/>
            <pc:sldMk cId="40742534" sldId="263"/>
            <ac:spMk id="3" creationId="{CD604657-93F3-7156-3942-76301CA33CB4}"/>
          </ac:spMkLst>
        </pc:spChg>
      </pc:sldChg>
      <pc:sldChg chg="addSp delSp modSp new mod">
        <pc:chgData name="Sanda Sanda" userId="503366f0b0afc928" providerId="LiveId" clId="{CA75475C-D4AD-4D56-A4CC-96AB1A730501}" dt="2023-01-26T08:49:26.512" v="2900" actId="1076"/>
        <pc:sldMkLst>
          <pc:docMk/>
          <pc:sldMk cId="2201879716" sldId="264"/>
        </pc:sldMkLst>
        <pc:spChg chg="mod">
          <ac:chgData name="Sanda Sanda" userId="503366f0b0afc928" providerId="LiveId" clId="{CA75475C-D4AD-4D56-A4CC-96AB1A730501}" dt="2023-01-24T09:42:19.661" v="711" actId="207"/>
          <ac:spMkLst>
            <pc:docMk/>
            <pc:sldMk cId="2201879716" sldId="264"/>
            <ac:spMk id="2" creationId="{4044FDEB-CE6F-36A9-9634-0E7D2D5DAA89}"/>
          </ac:spMkLst>
        </pc:spChg>
        <pc:spChg chg="add mod">
          <ac:chgData name="Sanda Sanda" userId="503366f0b0afc928" providerId="LiveId" clId="{CA75475C-D4AD-4D56-A4CC-96AB1A730501}" dt="2023-01-26T08:31:03.953" v="2661" actId="1076"/>
          <ac:spMkLst>
            <pc:docMk/>
            <pc:sldMk cId="2201879716" sldId="264"/>
            <ac:spMk id="3" creationId="{411D8173-3C68-B9B0-9086-6093CA52C0F3}"/>
          </ac:spMkLst>
        </pc:spChg>
        <pc:spChg chg="del mod">
          <ac:chgData name="Sanda Sanda" userId="503366f0b0afc928" providerId="LiveId" clId="{CA75475C-D4AD-4D56-A4CC-96AB1A730501}" dt="2023-01-24T09:15:48.323" v="487" actId="478"/>
          <ac:spMkLst>
            <pc:docMk/>
            <pc:sldMk cId="2201879716" sldId="264"/>
            <ac:spMk id="3" creationId="{AAEADAD1-394F-28FA-5EDC-A07C12A82C75}"/>
          </ac:spMkLst>
        </pc:spChg>
        <pc:spChg chg="add mod">
          <ac:chgData name="Sanda Sanda" userId="503366f0b0afc928" providerId="LiveId" clId="{CA75475C-D4AD-4D56-A4CC-96AB1A730501}" dt="2023-01-26T08:32:16.672" v="2677" actId="1076"/>
          <ac:spMkLst>
            <pc:docMk/>
            <pc:sldMk cId="2201879716" sldId="264"/>
            <ac:spMk id="4" creationId="{40C2FA2E-BF20-B3F6-03B5-580E33111BB2}"/>
          </ac:spMkLst>
        </pc:spChg>
        <pc:spChg chg="add mod">
          <ac:chgData name="Sanda Sanda" userId="503366f0b0afc928" providerId="LiveId" clId="{CA75475C-D4AD-4D56-A4CC-96AB1A730501}" dt="2023-01-26T08:32:40.550" v="2685" actId="207"/>
          <ac:spMkLst>
            <pc:docMk/>
            <pc:sldMk cId="2201879716" sldId="264"/>
            <ac:spMk id="5" creationId="{9A97FB34-6DFC-346F-5361-82C8263376E3}"/>
          </ac:spMkLst>
        </pc:spChg>
        <pc:spChg chg="add del mod">
          <ac:chgData name="Sanda Sanda" userId="503366f0b0afc928" providerId="LiveId" clId="{CA75475C-D4AD-4D56-A4CC-96AB1A730501}" dt="2023-01-24T09:15:51.443" v="488" actId="478"/>
          <ac:spMkLst>
            <pc:docMk/>
            <pc:sldMk cId="2201879716" sldId="264"/>
            <ac:spMk id="6" creationId="{90D69A02-3554-DDA5-E531-2A4E3E2661CA}"/>
          </ac:spMkLst>
        </pc:spChg>
        <pc:spChg chg="add mod">
          <ac:chgData name="Sanda Sanda" userId="503366f0b0afc928" providerId="LiveId" clId="{CA75475C-D4AD-4D56-A4CC-96AB1A730501}" dt="2023-01-26T08:46:51.204" v="2858" actId="1076"/>
          <ac:spMkLst>
            <pc:docMk/>
            <pc:sldMk cId="2201879716" sldId="264"/>
            <ac:spMk id="6" creationId="{F0B2BCB8-A1D6-94AB-1AEF-583EAFB0E99D}"/>
          </ac:spMkLst>
        </pc:spChg>
        <pc:spChg chg="add mod">
          <ac:chgData name="Sanda Sanda" userId="503366f0b0afc928" providerId="LiveId" clId="{CA75475C-D4AD-4D56-A4CC-96AB1A730501}" dt="2023-01-26T08:39:25.610" v="2800" actId="1076"/>
          <ac:spMkLst>
            <pc:docMk/>
            <pc:sldMk cId="2201879716" sldId="264"/>
            <ac:spMk id="7" creationId="{A9FBB325-F3FD-9327-3896-E81AD88403E9}"/>
          </ac:spMkLst>
        </pc:spChg>
        <pc:spChg chg="add mod">
          <ac:chgData name="Sanda Sanda" userId="503366f0b0afc928" providerId="LiveId" clId="{CA75475C-D4AD-4D56-A4CC-96AB1A730501}" dt="2023-01-24T10:59:59.527" v="719" actId="1076"/>
          <ac:spMkLst>
            <pc:docMk/>
            <pc:sldMk cId="2201879716" sldId="264"/>
            <ac:spMk id="9" creationId="{C7EB7F90-A028-5A23-D6EC-8E508C93D769}"/>
          </ac:spMkLst>
        </pc:spChg>
        <pc:spChg chg="add mod">
          <ac:chgData name="Sanda Sanda" userId="503366f0b0afc928" providerId="LiveId" clId="{CA75475C-D4AD-4D56-A4CC-96AB1A730501}" dt="2023-01-24T10:59:59.527" v="719" actId="1076"/>
          <ac:spMkLst>
            <pc:docMk/>
            <pc:sldMk cId="2201879716" sldId="264"/>
            <ac:spMk id="14" creationId="{588AA9D4-CEB4-0036-E429-51DEF0B82D8E}"/>
          </ac:spMkLst>
        </pc:spChg>
        <pc:spChg chg="add mod">
          <ac:chgData name="Sanda Sanda" userId="503366f0b0afc928" providerId="LiveId" clId="{CA75475C-D4AD-4D56-A4CC-96AB1A730501}" dt="2023-01-24T10:59:59.527" v="719" actId="1076"/>
          <ac:spMkLst>
            <pc:docMk/>
            <pc:sldMk cId="2201879716" sldId="264"/>
            <ac:spMk id="15" creationId="{4F5E19CD-FD31-AB34-BE0B-AA051E5F1596}"/>
          </ac:spMkLst>
        </pc:spChg>
        <pc:spChg chg="add mod">
          <ac:chgData name="Sanda Sanda" userId="503366f0b0afc928" providerId="LiveId" clId="{CA75475C-D4AD-4D56-A4CC-96AB1A730501}" dt="2023-01-24T10:59:59.527" v="719" actId="1076"/>
          <ac:spMkLst>
            <pc:docMk/>
            <pc:sldMk cId="2201879716" sldId="264"/>
            <ac:spMk id="19" creationId="{E7807B25-0DD7-45C3-2ADB-A6561B5A605C}"/>
          </ac:spMkLst>
        </pc:spChg>
        <pc:spChg chg="add mod">
          <ac:chgData name="Sanda Sanda" userId="503366f0b0afc928" providerId="LiveId" clId="{CA75475C-D4AD-4D56-A4CC-96AB1A730501}" dt="2023-01-24T10:59:59.527" v="719" actId="1076"/>
          <ac:spMkLst>
            <pc:docMk/>
            <pc:sldMk cId="2201879716" sldId="264"/>
            <ac:spMk id="20" creationId="{C1A084F2-1C72-2D4B-C845-7517982943C3}"/>
          </ac:spMkLst>
        </pc:spChg>
        <pc:spChg chg="add mod">
          <ac:chgData name="Sanda Sanda" userId="503366f0b0afc928" providerId="LiveId" clId="{CA75475C-D4AD-4D56-A4CC-96AB1A730501}" dt="2023-01-24T10:59:59.527" v="719" actId="1076"/>
          <ac:spMkLst>
            <pc:docMk/>
            <pc:sldMk cId="2201879716" sldId="264"/>
            <ac:spMk id="21" creationId="{E8B06994-5209-78E9-9A59-1A601AC88DDF}"/>
          </ac:spMkLst>
        </pc:spChg>
        <pc:spChg chg="add mod">
          <ac:chgData name="Sanda Sanda" userId="503366f0b0afc928" providerId="LiveId" clId="{CA75475C-D4AD-4D56-A4CC-96AB1A730501}" dt="2023-01-26T08:31:34.942" v="2664" actId="20577"/>
          <ac:spMkLst>
            <pc:docMk/>
            <pc:sldMk cId="2201879716" sldId="264"/>
            <ac:spMk id="22" creationId="{FD91B7FB-A5C3-D5F3-E0BA-D2600307962D}"/>
          </ac:spMkLst>
        </pc:spChg>
        <pc:spChg chg="add mod">
          <ac:chgData name="Sanda Sanda" userId="503366f0b0afc928" providerId="LiveId" clId="{CA75475C-D4AD-4D56-A4CC-96AB1A730501}" dt="2023-01-26T08:36:02.458" v="2754" actId="207"/>
          <ac:spMkLst>
            <pc:docMk/>
            <pc:sldMk cId="2201879716" sldId="264"/>
            <ac:spMk id="24" creationId="{58CDE2B7-4FAF-B696-A46F-807F986454F4}"/>
          </ac:spMkLst>
        </pc:spChg>
        <pc:spChg chg="add mod">
          <ac:chgData name="Sanda Sanda" userId="503366f0b0afc928" providerId="LiveId" clId="{CA75475C-D4AD-4D56-A4CC-96AB1A730501}" dt="2023-01-26T08:36:54.519" v="2764" actId="207"/>
          <ac:spMkLst>
            <pc:docMk/>
            <pc:sldMk cId="2201879716" sldId="264"/>
            <ac:spMk id="25" creationId="{A9CBD8E3-EA1C-0C2E-EB03-C8710E8C34AC}"/>
          </ac:spMkLst>
        </pc:spChg>
        <pc:spChg chg="add mod">
          <ac:chgData name="Sanda Sanda" userId="503366f0b0afc928" providerId="LiveId" clId="{CA75475C-D4AD-4D56-A4CC-96AB1A730501}" dt="2023-01-24T10:59:59.527" v="719" actId="1076"/>
          <ac:spMkLst>
            <pc:docMk/>
            <pc:sldMk cId="2201879716" sldId="264"/>
            <ac:spMk id="26" creationId="{108ABCC4-4F8C-FE5B-CC9A-631C35C9C2C6}"/>
          </ac:spMkLst>
        </pc:spChg>
        <pc:spChg chg="add mod">
          <ac:chgData name="Sanda Sanda" userId="503366f0b0afc928" providerId="LiveId" clId="{CA75475C-D4AD-4D56-A4CC-96AB1A730501}" dt="2023-01-24T10:59:59.527" v="719" actId="1076"/>
          <ac:spMkLst>
            <pc:docMk/>
            <pc:sldMk cId="2201879716" sldId="264"/>
            <ac:spMk id="27" creationId="{C8C6D058-661C-B113-EE19-1FC7366BB36B}"/>
          </ac:spMkLst>
        </pc:spChg>
        <pc:spChg chg="add mod">
          <ac:chgData name="Sanda Sanda" userId="503366f0b0afc928" providerId="LiveId" clId="{CA75475C-D4AD-4D56-A4CC-96AB1A730501}" dt="2023-01-26T08:41:21.222" v="2829" actId="1036"/>
          <ac:spMkLst>
            <pc:docMk/>
            <pc:sldMk cId="2201879716" sldId="264"/>
            <ac:spMk id="28" creationId="{E8F7D9D3-43B5-487B-9903-13E393660A17}"/>
          </ac:spMkLst>
        </pc:spChg>
        <pc:spChg chg="add mod">
          <ac:chgData name="Sanda Sanda" userId="503366f0b0afc928" providerId="LiveId" clId="{CA75475C-D4AD-4D56-A4CC-96AB1A730501}" dt="2023-01-26T08:36:43.676" v="2763" actId="1076"/>
          <ac:spMkLst>
            <pc:docMk/>
            <pc:sldMk cId="2201879716" sldId="264"/>
            <ac:spMk id="29" creationId="{40B6323A-0CC2-E0A7-57E4-6B15BA26BB55}"/>
          </ac:spMkLst>
        </pc:spChg>
        <pc:spChg chg="add mod">
          <ac:chgData name="Sanda Sanda" userId="503366f0b0afc928" providerId="LiveId" clId="{CA75475C-D4AD-4D56-A4CC-96AB1A730501}" dt="2023-01-26T08:40:39.102" v="2826" actId="1076"/>
          <ac:spMkLst>
            <pc:docMk/>
            <pc:sldMk cId="2201879716" sldId="264"/>
            <ac:spMk id="30" creationId="{A4E3EC82-0585-8E6B-6132-3067C90C911D}"/>
          </ac:spMkLst>
        </pc:spChg>
        <pc:spChg chg="add mod">
          <ac:chgData name="Sanda Sanda" userId="503366f0b0afc928" providerId="LiveId" clId="{CA75475C-D4AD-4D56-A4CC-96AB1A730501}" dt="2023-01-26T08:46:57.020" v="2859" actId="1076"/>
          <ac:spMkLst>
            <pc:docMk/>
            <pc:sldMk cId="2201879716" sldId="264"/>
            <ac:spMk id="31" creationId="{9D90B782-E7BC-779B-E8B5-8607634593BB}"/>
          </ac:spMkLst>
        </pc:spChg>
        <pc:spChg chg="add mod">
          <ac:chgData name="Sanda Sanda" userId="503366f0b0afc928" providerId="LiveId" clId="{CA75475C-D4AD-4D56-A4CC-96AB1A730501}" dt="2023-01-26T08:36:22.097" v="2758" actId="1036"/>
          <ac:spMkLst>
            <pc:docMk/>
            <pc:sldMk cId="2201879716" sldId="264"/>
            <ac:spMk id="32" creationId="{30AA7F3F-034F-6A4B-218F-8FE63431656A}"/>
          </ac:spMkLst>
        </pc:spChg>
        <pc:spChg chg="add mod">
          <ac:chgData name="Sanda Sanda" userId="503366f0b0afc928" providerId="LiveId" clId="{CA75475C-D4AD-4D56-A4CC-96AB1A730501}" dt="2023-01-24T10:59:59.527" v="719" actId="1076"/>
          <ac:spMkLst>
            <pc:docMk/>
            <pc:sldMk cId="2201879716" sldId="264"/>
            <ac:spMk id="34" creationId="{68EF2803-6430-7F36-8EAC-A3F7B8D22B1A}"/>
          </ac:spMkLst>
        </pc:spChg>
        <pc:spChg chg="add mod">
          <ac:chgData name="Sanda Sanda" userId="503366f0b0afc928" providerId="LiveId" clId="{CA75475C-D4AD-4D56-A4CC-96AB1A730501}" dt="2023-01-24T10:59:59.527" v="719" actId="1076"/>
          <ac:spMkLst>
            <pc:docMk/>
            <pc:sldMk cId="2201879716" sldId="264"/>
            <ac:spMk id="35" creationId="{4ABBC0B6-97D8-2CB2-5557-6E8DB6BA9BC6}"/>
          </ac:spMkLst>
        </pc:spChg>
        <pc:spChg chg="add mod">
          <ac:chgData name="Sanda Sanda" userId="503366f0b0afc928" providerId="LiveId" clId="{CA75475C-D4AD-4D56-A4CC-96AB1A730501}" dt="2023-01-24T10:59:59.527" v="719" actId="1076"/>
          <ac:spMkLst>
            <pc:docMk/>
            <pc:sldMk cId="2201879716" sldId="264"/>
            <ac:spMk id="36" creationId="{58C1D850-C7EC-BFDC-7D3F-B2F0813A9F30}"/>
          </ac:spMkLst>
        </pc:spChg>
        <pc:spChg chg="add mod">
          <ac:chgData name="Sanda Sanda" userId="503366f0b0afc928" providerId="LiveId" clId="{CA75475C-D4AD-4D56-A4CC-96AB1A730501}" dt="2023-01-26T08:46:37.457" v="2855" actId="20577"/>
          <ac:spMkLst>
            <pc:docMk/>
            <pc:sldMk cId="2201879716" sldId="264"/>
            <ac:spMk id="37" creationId="{A38F79FE-A520-B510-D58A-8617657D72BE}"/>
          </ac:spMkLst>
        </pc:spChg>
        <pc:spChg chg="add mod">
          <ac:chgData name="Sanda Sanda" userId="503366f0b0afc928" providerId="LiveId" clId="{CA75475C-D4AD-4D56-A4CC-96AB1A730501}" dt="2023-01-26T08:39:33.984" v="2801" actId="255"/>
          <ac:spMkLst>
            <pc:docMk/>
            <pc:sldMk cId="2201879716" sldId="264"/>
            <ac:spMk id="38" creationId="{A896FB4D-78AC-F114-C93D-C6DF70864467}"/>
          </ac:spMkLst>
        </pc:spChg>
        <pc:spChg chg="add mod">
          <ac:chgData name="Sanda Sanda" userId="503366f0b0afc928" providerId="LiveId" clId="{CA75475C-D4AD-4D56-A4CC-96AB1A730501}" dt="2023-01-26T08:40:46.927" v="2827" actId="1076"/>
          <ac:spMkLst>
            <pc:docMk/>
            <pc:sldMk cId="2201879716" sldId="264"/>
            <ac:spMk id="39" creationId="{96F93E08-8BB7-E587-56FF-9AD639413657}"/>
          </ac:spMkLst>
        </pc:spChg>
        <pc:spChg chg="add mod">
          <ac:chgData name="Sanda Sanda" userId="503366f0b0afc928" providerId="LiveId" clId="{CA75475C-D4AD-4D56-A4CC-96AB1A730501}" dt="2023-01-24T10:59:59.527" v="719" actId="1076"/>
          <ac:spMkLst>
            <pc:docMk/>
            <pc:sldMk cId="2201879716" sldId="264"/>
            <ac:spMk id="40" creationId="{7C92A5DB-776F-C182-D749-D0A03CA783D1}"/>
          </ac:spMkLst>
        </pc:spChg>
        <pc:spChg chg="add mod">
          <ac:chgData name="Sanda Sanda" userId="503366f0b0afc928" providerId="LiveId" clId="{CA75475C-D4AD-4D56-A4CC-96AB1A730501}" dt="2023-01-26T08:44:38.635" v="2851" actId="1076"/>
          <ac:spMkLst>
            <pc:docMk/>
            <pc:sldMk cId="2201879716" sldId="264"/>
            <ac:spMk id="41" creationId="{91FBAED6-A42D-3100-00B9-15BCA47C2745}"/>
          </ac:spMkLst>
        </pc:spChg>
        <pc:spChg chg="add del mod">
          <ac:chgData name="Sanda Sanda" userId="503366f0b0afc928" providerId="LiveId" clId="{CA75475C-D4AD-4D56-A4CC-96AB1A730501}" dt="2023-01-26T08:33:16.157" v="2704" actId="478"/>
          <ac:spMkLst>
            <pc:docMk/>
            <pc:sldMk cId="2201879716" sldId="264"/>
            <ac:spMk id="42" creationId="{F8279267-8691-2692-4359-88C6A83533DB}"/>
          </ac:spMkLst>
        </pc:spChg>
        <pc:spChg chg="add mod">
          <ac:chgData name="Sanda Sanda" userId="503366f0b0afc928" providerId="LiveId" clId="{CA75475C-D4AD-4D56-A4CC-96AB1A730501}" dt="2023-01-26T08:36:58.408" v="2765" actId="207"/>
          <ac:spMkLst>
            <pc:docMk/>
            <pc:sldMk cId="2201879716" sldId="264"/>
            <ac:spMk id="43" creationId="{0EC76DDE-0326-7563-1FDF-CD42C117EBE1}"/>
          </ac:spMkLst>
        </pc:spChg>
        <pc:spChg chg="add mod">
          <ac:chgData name="Sanda Sanda" userId="503366f0b0afc928" providerId="LiveId" clId="{CA75475C-D4AD-4D56-A4CC-96AB1A730501}" dt="2023-01-24T11:03:22.886" v="760" actId="1076"/>
          <ac:spMkLst>
            <pc:docMk/>
            <pc:sldMk cId="2201879716" sldId="264"/>
            <ac:spMk id="44" creationId="{E97C8218-DCE8-E11A-9527-9A2268FB9F20}"/>
          </ac:spMkLst>
        </pc:spChg>
        <pc:spChg chg="add mod">
          <ac:chgData name="Sanda Sanda" userId="503366f0b0afc928" providerId="LiveId" clId="{CA75475C-D4AD-4D56-A4CC-96AB1A730501}" dt="2023-01-24T11:03:18.230" v="759" actId="14100"/>
          <ac:spMkLst>
            <pc:docMk/>
            <pc:sldMk cId="2201879716" sldId="264"/>
            <ac:spMk id="45" creationId="{87C0FC4C-39D4-0BA1-C3DF-1235E9C9D397}"/>
          </ac:spMkLst>
        </pc:spChg>
        <pc:spChg chg="add mod">
          <ac:chgData name="Sanda Sanda" userId="503366f0b0afc928" providerId="LiveId" clId="{CA75475C-D4AD-4D56-A4CC-96AB1A730501}" dt="2023-01-26T08:44:18.089" v="2849" actId="1076"/>
          <ac:spMkLst>
            <pc:docMk/>
            <pc:sldMk cId="2201879716" sldId="264"/>
            <ac:spMk id="46" creationId="{4AF33873-9135-99FD-B26D-076B95E32FE4}"/>
          </ac:spMkLst>
        </pc:spChg>
        <pc:spChg chg="add mod">
          <ac:chgData name="Sanda Sanda" userId="503366f0b0afc928" providerId="LiveId" clId="{CA75475C-D4AD-4D56-A4CC-96AB1A730501}" dt="2023-01-26T08:43:53.286" v="2848" actId="1076"/>
          <ac:spMkLst>
            <pc:docMk/>
            <pc:sldMk cId="2201879716" sldId="264"/>
            <ac:spMk id="47" creationId="{4F9765C1-593F-7164-B2B8-591B928E9978}"/>
          </ac:spMkLst>
        </pc:spChg>
        <pc:spChg chg="add mod">
          <ac:chgData name="Sanda Sanda" userId="503366f0b0afc928" providerId="LiveId" clId="{CA75475C-D4AD-4D56-A4CC-96AB1A730501}" dt="2023-01-26T08:47:15.293" v="2873" actId="14100"/>
          <ac:spMkLst>
            <pc:docMk/>
            <pc:sldMk cId="2201879716" sldId="264"/>
            <ac:spMk id="48" creationId="{E4C42E2A-5FFF-F245-DC40-F42F5ABCA57C}"/>
          </ac:spMkLst>
        </pc:spChg>
        <pc:spChg chg="add mod">
          <ac:chgData name="Sanda Sanda" userId="503366f0b0afc928" providerId="LiveId" clId="{CA75475C-D4AD-4D56-A4CC-96AB1A730501}" dt="2023-01-26T08:47:23.595" v="2885" actId="1076"/>
          <ac:spMkLst>
            <pc:docMk/>
            <pc:sldMk cId="2201879716" sldId="264"/>
            <ac:spMk id="49" creationId="{182444F6-7BD8-5294-14CE-708DCF80C780}"/>
          </ac:spMkLst>
        </pc:spChg>
        <pc:spChg chg="add mod">
          <ac:chgData name="Sanda Sanda" userId="503366f0b0afc928" providerId="LiveId" clId="{CA75475C-D4AD-4D56-A4CC-96AB1A730501}" dt="2023-01-26T08:49:26.512" v="2900" actId="1076"/>
          <ac:spMkLst>
            <pc:docMk/>
            <pc:sldMk cId="2201879716" sldId="264"/>
            <ac:spMk id="50" creationId="{08A3C899-1283-5088-5F4A-C802BB5CCB40}"/>
          </ac:spMkLst>
        </pc:spChg>
        <pc:picChg chg="add del mod">
          <ac:chgData name="Sanda Sanda" userId="503366f0b0afc928" providerId="LiveId" clId="{CA75475C-D4AD-4D56-A4CC-96AB1A730501}" dt="2023-01-24T09:44:11.653" v="717" actId="478"/>
          <ac:picMkLst>
            <pc:docMk/>
            <pc:sldMk cId="2201879716" sldId="264"/>
            <ac:picMk id="4" creationId="{1833052D-6D04-78D8-4709-E3775E357991}"/>
          </ac:picMkLst>
        </pc:picChg>
        <pc:cxnChg chg="add mod">
          <ac:chgData name="Sanda Sanda" userId="503366f0b0afc928" providerId="LiveId" clId="{CA75475C-D4AD-4D56-A4CC-96AB1A730501}" dt="2023-01-24T10:59:59.527" v="719" actId="1076"/>
          <ac:cxnSpMkLst>
            <pc:docMk/>
            <pc:sldMk cId="2201879716" sldId="264"/>
            <ac:cxnSpMk id="8" creationId="{1FDD917D-D9E1-7871-C7E1-3AE68BF894DF}"/>
          </ac:cxnSpMkLst>
        </pc:cxnChg>
        <pc:cxnChg chg="add mod">
          <ac:chgData name="Sanda Sanda" userId="503366f0b0afc928" providerId="LiveId" clId="{CA75475C-D4AD-4D56-A4CC-96AB1A730501}" dt="2023-01-24T10:59:59.527" v="719" actId="1076"/>
          <ac:cxnSpMkLst>
            <pc:docMk/>
            <pc:sldMk cId="2201879716" sldId="264"/>
            <ac:cxnSpMk id="10" creationId="{E875C28E-4854-8AB2-75DC-353DEBC33DDB}"/>
          </ac:cxnSpMkLst>
        </pc:cxnChg>
        <pc:cxnChg chg="add mod">
          <ac:chgData name="Sanda Sanda" userId="503366f0b0afc928" providerId="LiveId" clId="{CA75475C-D4AD-4D56-A4CC-96AB1A730501}" dt="2023-01-24T10:59:59.527" v="719" actId="1076"/>
          <ac:cxnSpMkLst>
            <pc:docMk/>
            <pc:sldMk cId="2201879716" sldId="264"/>
            <ac:cxnSpMk id="11" creationId="{127289B2-A4F7-E292-E49A-2A2E7ACE91C9}"/>
          </ac:cxnSpMkLst>
        </pc:cxnChg>
        <pc:cxnChg chg="add mod">
          <ac:chgData name="Sanda Sanda" userId="503366f0b0afc928" providerId="LiveId" clId="{CA75475C-D4AD-4D56-A4CC-96AB1A730501}" dt="2023-01-24T10:59:59.527" v="719" actId="1076"/>
          <ac:cxnSpMkLst>
            <pc:docMk/>
            <pc:sldMk cId="2201879716" sldId="264"/>
            <ac:cxnSpMk id="12" creationId="{97DFD557-31B5-DEB3-0711-6897BA694707}"/>
          </ac:cxnSpMkLst>
        </pc:cxnChg>
        <pc:cxnChg chg="add mod">
          <ac:chgData name="Sanda Sanda" userId="503366f0b0afc928" providerId="LiveId" clId="{CA75475C-D4AD-4D56-A4CC-96AB1A730501}" dt="2023-01-24T10:59:59.527" v="719" actId="1076"/>
          <ac:cxnSpMkLst>
            <pc:docMk/>
            <pc:sldMk cId="2201879716" sldId="264"/>
            <ac:cxnSpMk id="13" creationId="{4C32583D-F484-AF48-DAE7-AF35CAB081EB}"/>
          </ac:cxnSpMkLst>
        </pc:cxnChg>
        <pc:cxnChg chg="add mod">
          <ac:chgData name="Sanda Sanda" userId="503366f0b0afc928" providerId="LiveId" clId="{CA75475C-D4AD-4D56-A4CC-96AB1A730501}" dt="2023-01-26T08:31:25.116" v="2662" actId="1076"/>
          <ac:cxnSpMkLst>
            <pc:docMk/>
            <pc:sldMk cId="2201879716" sldId="264"/>
            <ac:cxnSpMk id="16" creationId="{092B9FF0-65DC-5299-4EDB-CF14F32AF649}"/>
          </ac:cxnSpMkLst>
        </pc:cxnChg>
        <pc:cxnChg chg="add mod">
          <ac:chgData name="Sanda Sanda" userId="503366f0b0afc928" providerId="LiveId" clId="{CA75475C-D4AD-4D56-A4CC-96AB1A730501}" dt="2023-01-24T10:59:59.527" v="719" actId="1076"/>
          <ac:cxnSpMkLst>
            <pc:docMk/>
            <pc:sldMk cId="2201879716" sldId="264"/>
            <ac:cxnSpMk id="17" creationId="{916CFA4C-84D9-EFEE-34DF-012071BC5E34}"/>
          </ac:cxnSpMkLst>
        </pc:cxnChg>
        <pc:cxnChg chg="add mod">
          <ac:chgData name="Sanda Sanda" userId="503366f0b0afc928" providerId="LiveId" clId="{CA75475C-D4AD-4D56-A4CC-96AB1A730501}" dt="2023-01-24T10:59:59.527" v="719" actId="1076"/>
          <ac:cxnSpMkLst>
            <pc:docMk/>
            <pc:sldMk cId="2201879716" sldId="264"/>
            <ac:cxnSpMk id="18" creationId="{DF93B5EE-3054-247A-DF38-FEBCA62DB28E}"/>
          </ac:cxnSpMkLst>
        </pc:cxnChg>
        <pc:cxnChg chg="add mod">
          <ac:chgData name="Sanda Sanda" userId="503366f0b0afc928" providerId="LiveId" clId="{CA75475C-D4AD-4D56-A4CC-96AB1A730501}" dt="2023-01-26T08:30:37.391" v="2653" actId="1076"/>
          <ac:cxnSpMkLst>
            <pc:docMk/>
            <pc:sldMk cId="2201879716" sldId="264"/>
            <ac:cxnSpMk id="23" creationId="{C4A91AFD-7C77-C552-6ABF-598D6BEB50E3}"/>
          </ac:cxnSpMkLst>
        </pc:cxnChg>
        <pc:cxnChg chg="add mod">
          <ac:chgData name="Sanda Sanda" userId="503366f0b0afc928" providerId="LiveId" clId="{CA75475C-D4AD-4D56-A4CC-96AB1A730501}" dt="2023-01-24T10:59:59.527" v="719" actId="1076"/>
          <ac:cxnSpMkLst>
            <pc:docMk/>
            <pc:sldMk cId="2201879716" sldId="264"/>
            <ac:cxnSpMk id="33" creationId="{34B824E0-B960-BFCB-B6FC-2047B41D528B}"/>
          </ac:cxnSpMkLst>
        </pc:cxnChg>
      </pc:sldChg>
      <pc:sldChg chg="modSp add del mod">
        <pc:chgData name="Sanda Sanda" userId="503366f0b0afc928" providerId="LiveId" clId="{CA75475C-D4AD-4D56-A4CC-96AB1A730501}" dt="2023-01-24T11:00:06.389" v="720" actId="47"/>
        <pc:sldMkLst>
          <pc:docMk/>
          <pc:sldMk cId="1034945385" sldId="265"/>
        </pc:sldMkLst>
        <pc:spChg chg="mod">
          <ac:chgData name="Sanda Sanda" userId="503366f0b0afc928" providerId="LiveId" clId="{CA75475C-D4AD-4D56-A4CC-96AB1A730501}" dt="2023-01-24T09:43:55.604" v="716" actId="14100"/>
          <ac:spMkLst>
            <pc:docMk/>
            <pc:sldMk cId="1034945385" sldId="265"/>
            <ac:spMk id="6" creationId="{EAC76DED-4332-4B6E-A04D-EAFA9890663B}"/>
          </ac:spMkLst>
        </pc:spChg>
        <pc:spChg chg="mod">
          <ac:chgData name="Sanda Sanda" userId="503366f0b0afc928" providerId="LiveId" clId="{CA75475C-D4AD-4D56-A4CC-96AB1A730501}" dt="2023-01-24T09:43:55.604" v="716" actId="14100"/>
          <ac:spMkLst>
            <pc:docMk/>
            <pc:sldMk cId="1034945385" sldId="265"/>
            <ac:spMk id="17" creationId="{342C5A0F-3EE3-4FC4-AEA5-678F84157288}"/>
          </ac:spMkLst>
        </pc:spChg>
        <pc:spChg chg="mod">
          <ac:chgData name="Sanda Sanda" userId="503366f0b0afc928" providerId="LiveId" clId="{CA75475C-D4AD-4D56-A4CC-96AB1A730501}" dt="2023-01-24T09:43:55.604" v="716" actId="14100"/>
          <ac:spMkLst>
            <pc:docMk/>
            <pc:sldMk cId="1034945385" sldId="265"/>
            <ac:spMk id="18" creationId="{28A4AC4C-A2C0-4740-9189-CAC2C2102859}"/>
          </ac:spMkLst>
        </pc:spChg>
        <pc:spChg chg="mod">
          <ac:chgData name="Sanda Sanda" userId="503366f0b0afc928" providerId="LiveId" clId="{CA75475C-D4AD-4D56-A4CC-96AB1A730501}" dt="2023-01-24T09:43:55.604" v="716" actId="14100"/>
          <ac:spMkLst>
            <pc:docMk/>
            <pc:sldMk cId="1034945385" sldId="265"/>
            <ac:spMk id="22" creationId="{353E1BF3-188A-40E4-8226-C1B76A32BDC1}"/>
          </ac:spMkLst>
        </pc:spChg>
        <pc:spChg chg="mod">
          <ac:chgData name="Sanda Sanda" userId="503366f0b0afc928" providerId="LiveId" clId="{CA75475C-D4AD-4D56-A4CC-96AB1A730501}" dt="2023-01-24T09:43:55.604" v="716" actId="14100"/>
          <ac:spMkLst>
            <pc:docMk/>
            <pc:sldMk cId="1034945385" sldId="265"/>
            <ac:spMk id="23" creationId="{0975A1C2-ACCB-4E19-917A-1B298BD8F268}"/>
          </ac:spMkLst>
        </pc:spChg>
        <pc:spChg chg="mod">
          <ac:chgData name="Sanda Sanda" userId="503366f0b0afc928" providerId="LiveId" clId="{CA75475C-D4AD-4D56-A4CC-96AB1A730501}" dt="2023-01-24T09:43:55.604" v="716" actId="14100"/>
          <ac:spMkLst>
            <pc:docMk/>
            <pc:sldMk cId="1034945385" sldId="265"/>
            <ac:spMk id="26" creationId="{897E28E0-7827-4210-AB03-807EEC53D7B2}"/>
          </ac:spMkLst>
        </pc:spChg>
        <pc:spChg chg="mod">
          <ac:chgData name="Sanda Sanda" userId="503366f0b0afc928" providerId="LiveId" clId="{CA75475C-D4AD-4D56-A4CC-96AB1A730501}" dt="2023-01-24T09:43:55.604" v="716" actId="14100"/>
          <ac:spMkLst>
            <pc:docMk/>
            <pc:sldMk cId="1034945385" sldId="265"/>
            <ac:spMk id="27" creationId="{E7D7DA37-889D-45C8-8540-C88C3CC392E3}"/>
          </ac:spMkLst>
        </pc:spChg>
        <pc:spChg chg="mod">
          <ac:chgData name="Sanda Sanda" userId="503366f0b0afc928" providerId="LiveId" clId="{CA75475C-D4AD-4D56-A4CC-96AB1A730501}" dt="2023-01-24T09:43:55.604" v="716" actId="14100"/>
          <ac:spMkLst>
            <pc:docMk/>
            <pc:sldMk cId="1034945385" sldId="265"/>
            <ac:spMk id="29" creationId="{A34AB502-7ADA-464E-AFFB-2A999A128FE7}"/>
          </ac:spMkLst>
        </pc:spChg>
        <pc:spChg chg="mod">
          <ac:chgData name="Sanda Sanda" userId="503366f0b0afc928" providerId="LiveId" clId="{CA75475C-D4AD-4D56-A4CC-96AB1A730501}" dt="2023-01-24T09:43:55.604" v="716" actId="14100"/>
          <ac:spMkLst>
            <pc:docMk/>
            <pc:sldMk cId="1034945385" sldId="265"/>
            <ac:spMk id="31" creationId="{DF76A2D1-2018-40E9-AE4E-CA3ACFD154C7}"/>
          </ac:spMkLst>
        </pc:spChg>
        <pc:spChg chg="mod">
          <ac:chgData name="Sanda Sanda" userId="503366f0b0afc928" providerId="LiveId" clId="{CA75475C-D4AD-4D56-A4CC-96AB1A730501}" dt="2023-01-24T09:43:55.604" v="716" actId="14100"/>
          <ac:spMkLst>
            <pc:docMk/>
            <pc:sldMk cId="1034945385" sldId="265"/>
            <ac:spMk id="32" creationId="{DE9567B8-B7E0-4815-A2A9-7D8DD7174328}"/>
          </ac:spMkLst>
        </pc:spChg>
        <pc:spChg chg="mod">
          <ac:chgData name="Sanda Sanda" userId="503366f0b0afc928" providerId="LiveId" clId="{CA75475C-D4AD-4D56-A4CC-96AB1A730501}" dt="2023-01-24T09:43:55.604" v="716" actId="14100"/>
          <ac:spMkLst>
            <pc:docMk/>
            <pc:sldMk cId="1034945385" sldId="265"/>
            <ac:spMk id="33" creationId="{F691C8F3-37F7-4D4B-96CB-4E08F9EDA1E7}"/>
          </ac:spMkLst>
        </pc:spChg>
        <pc:spChg chg="mod">
          <ac:chgData name="Sanda Sanda" userId="503366f0b0afc928" providerId="LiveId" clId="{CA75475C-D4AD-4D56-A4CC-96AB1A730501}" dt="2023-01-24T09:43:55.604" v="716" actId="14100"/>
          <ac:spMkLst>
            <pc:docMk/>
            <pc:sldMk cId="1034945385" sldId="265"/>
            <ac:spMk id="34" creationId="{7A2B47DA-C01B-4687-AB8F-B2041C349F65}"/>
          </ac:spMkLst>
        </pc:spChg>
        <pc:spChg chg="mod">
          <ac:chgData name="Sanda Sanda" userId="503366f0b0afc928" providerId="LiveId" clId="{CA75475C-D4AD-4D56-A4CC-96AB1A730501}" dt="2023-01-24T09:43:55.604" v="716" actId="14100"/>
          <ac:spMkLst>
            <pc:docMk/>
            <pc:sldMk cId="1034945385" sldId="265"/>
            <ac:spMk id="35" creationId="{D53B9076-657F-4BC2-9920-4227B982C6A5}"/>
          </ac:spMkLst>
        </pc:spChg>
        <pc:spChg chg="mod">
          <ac:chgData name="Sanda Sanda" userId="503366f0b0afc928" providerId="LiveId" clId="{CA75475C-D4AD-4D56-A4CC-96AB1A730501}" dt="2023-01-24T09:43:55.604" v="716" actId="14100"/>
          <ac:spMkLst>
            <pc:docMk/>
            <pc:sldMk cId="1034945385" sldId="265"/>
            <ac:spMk id="37" creationId="{F5740740-72F0-466C-B49E-E5721F321728}"/>
          </ac:spMkLst>
        </pc:spChg>
        <pc:spChg chg="mod">
          <ac:chgData name="Sanda Sanda" userId="503366f0b0afc928" providerId="LiveId" clId="{CA75475C-D4AD-4D56-A4CC-96AB1A730501}" dt="2023-01-24T09:43:55.604" v="716" actId="14100"/>
          <ac:spMkLst>
            <pc:docMk/>
            <pc:sldMk cId="1034945385" sldId="265"/>
            <ac:spMk id="40" creationId="{974ABB7A-B841-40E8-A237-9D7F57144D70}"/>
          </ac:spMkLst>
        </pc:spChg>
        <pc:spChg chg="mod">
          <ac:chgData name="Sanda Sanda" userId="503366f0b0afc928" providerId="LiveId" clId="{CA75475C-D4AD-4D56-A4CC-96AB1A730501}" dt="2023-01-24T09:43:55.604" v="716" actId="14100"/>
          <ac:spMkLst>
            <pc:docMk/>
            <pc:sldMk cId="1034945385" sldId="265"/>
            <ac:spMk id="42" creationId="{83EACC6F-62AE-4530-89C8-6FC113FEA1E3}"/>
          </ac:spMkLst>
        </pc:spChg>
        <pc:spChg chg="mod">
          <ac:chgData name="Sanda Sanda" userId="503366f0b0afc928" providerId="LiveId" clId="{CA75475C-D4AD-4D56-A4CC-96AB1A730501}" dt="2023-01-24T09:43:55.604" v="716" actId="14100"/>
          <ac:spMkLst>
            <pc:docMk/>
            <pc:sldMk cId="1034945385" sldId="265"/>
            <ac:spMk id="43" creationId="{ACC16BA0-B0DB-4C6C-A83D-5C7C25AE7087}"/>
          </ac:spMkLst>
        </pc:spChg>
        <pc:spChg chg="mod">
          <ac:chgData name="Sanda Sanda" userId="503366f0b0afc928" providerId="LiveId" clId="{CA75475C-D4AD-4D56-A4CC-96AB1A730501}" dt="2023-01-24T09:43:55.604" v="716" actId="14100"/>
          <ac:spMkLst>
            <pc:docMk/>
            <pc:sldMk cId="1034945385" sldId="265"/>
            <ac:spMk id="48" creationId="{1A584996-1198-49F2-B94C-1176D2406CFF}"/>
          </ac:spMkLst>
        </pc:spChg>
        <pc:spChg chg="mod">
          <ac:chgData name="Sanda Sanda" userId="503366f0b0afc928" providerId="LiveId" clId="{CA75475C-D4AD-4D56-A4CC-96AB1A730501}" dt="2023-01-24T09:43:55.604" v="716" actId="14100"/>
          <ac:spMkLst>
            <pc:docMk/>
            <pc:sldMk cId="1034945385" sldId="265"/>
            <ac:spMk id="49" creationId="{64D90DC8-72EF-434E-9FED-E2BD661E42B4}"/>
          </ac:spMkLst>
        </pc:spChg>
        <pc:spChg chg="mod">
          <ac:chgData name="Sanda Sanda" userId="503366f0b0afc928" providerId="LiveId" clId="{CA75475C-D4AD-4D56-A4CC-96AB1A730501}" dt="2023-01-24T09:43:55.604" v="716" actId="14100"/>
          <ac:spMkLst>
            <pc:docMk/>
            <pc:sldMk cId="1034945385" sldId="265"/>
            <ac:spMk id="50" creationId="{7A9926D6-D358-4EB4-B4CA-F1EE889F5881}"/>
          </ac:spMkLst>
        </pc:spChg>
        <pc:spChg chg="mod">
          <ac:chgData name="Sanda Sanda" userId="503366f0b0afc928" providerId="LiveId" clId="{CA75475C-D4AD-4D56-A4CC-96AB1A730501}" dt="2023-01-24T09:43:55.604" v="716" actId="14100"/>
          <ac:spMkLst>
            <pc:docMk/>
            <pc:sldMk cId="1034945385" sldId="265"/>
            <ac:spMk id="51" creationId="{A17BBAC9-DFB5-49AA-996A-7B9533E1AA95}"/>
          </ac:spMkLst>
        </pc:spChg>
        <pc:spChg chg="mod">
          <ac:chgData name="Sanda Sanda" userId="503366f0b0afc928" providerId="LiveId" clId="{CA75475C-D4AD-4D56-A4CC-96AB1A730501}" dt="2023-01-24T09:43:55.604" v="716" actId="14100"/>
          <ac:spMkLst>
            <pc:docMk/>
            <pc:sldMk cId="1034945385" sldId="265"/>
            <ac:spMk id="52" creationId="{8CDE0DAC-5E65-4559-B335-CA6A25E3CBCD}"/>
          </ac:spMkLst>
        </pc:spChg>
        <pc:spChg chg="mod">
          <ac:chgData name="Sanda Sanda" userId="503366f0b0afc928" providerId="LiveId" clId="{CA75475C-D4AD-4D56-A4CC-96AB1A730501}" dt="2023-01-24T09:43:55.604" v="716" actId="14100"/>
          <ac:spMkLst>
            <pc:docMk/>
            <pc:sldMk cId="1034945385" sldId="265"/>
            <ac:spMk id="53" creationId="{5ACFB028-FEAC-4087-993B-6F73D58DAC1C}"/>
          </ac:spMkLst>
        </pc:spChg>
        <pc:spChg chg="mod">
          <ac:chgData name="Sanda Sanda" userId="503366f0b0afc928" providerId="LiveId" clId="{CA75475C-D4AD-4D56-A4CC-96AB1A730501}" dt="2023-01-24T09:43:55.604" v="716" actId="14100"/>
          <ac:spMkLst>
            <pc:docMk/>
            <pc:sldMk cId="1034945385" sldId="265"/>
            <ac:spMk id="54" creationId="{582B9FE2-E935-4EF4-A415-BBBCDAEC3747}"/>
          </ac:spMkLst>
        </pc:spChg>
        <pc:spChg chg="mod">
          <ac:chgData name="Sanda Sanda" userId="503366f0b0afc928" providerId="LiveId" clId="{CA75475C-D4AD-4D56-A4CC-96AB1A730501}" dt="2023-01-24T09:43:55.604" v="716" actId="14100"/>
          <ac:spMkLst>
            <pc:docMk/>
            <pc:sldMk cId="1034945385" sldId="265"/>
            <ac:spMk id="55" creationId="{1EB105FB-1430-4719-8D2C-B4DD67C3B8D7}"/>
          </ac:spMkLst>
        </pc:spChg>
        <pc:cxnChg chg="mod">
          <ac:chgData name="Sanda Sanda" userId="503366f0b0afc928" providerId="LiveId" clId="{CA75475C-D4AD-4D56-A4CC-96AB1A730501}" dt="2023-01-24T09:43:55.604" v="716" actId="14100"/>
          <ac:cxnSpMkLst>
            <pc:docMk/>
            <pc:sldMk cId="1034945385" sldId="265"/>
            <ac:cxnSpMk id="5" creationId="{DD42D6C2-DA37-4464-BF06-1935C50FF041}"/>
          </ac:cxnSpMkLst>
        </pc:cxnChg>
        <pc:cxnChg chg="mod">
          <ac:chgData name="Sanda Sanda" userId="503366f0b0afc928" providerId="LiveId" clId="{CA75475C-D4AD-4D56-A4CC-96AB1A730501}" dt="2023-01-24T09:43:55.604" v="716" actId="14100"/>
          <ac:cxnSpMkLst>
            <pc:docMk/>
            <pc:sldMk cId="1034945385" sldId="265"/>
            <ac:cxnSpMk id="9" creationId="{8D87B7C3-6F0D-408B-9B06-318C6DBA438B}"/>
          </ac:cxnSpMkLst>
        </pc:cxnChg>
        <pc:cxnChg chg="mod">
          <ac:chgData name="Sanda Sanda" userId="503366f0b0afc928" providerId="LiveId" clId="{CA75475C-D4AD-4D56-A4CC-96AB1A730501}" dt="2023-01-24T09:43:55.604" v="716" actId="14100"/>
          <ac:cxnSpMkLst>
            <pc:docMk/>
            <pc:sldMk cId="1034945385" sldId="265"/>
            <ac:cxnSpMk id="10" creationId="{6C944D14-C082-4FF4-B873-5449813B0EFB}"/>
          </ac:cxnSpMkLst>
        </pc:cxnChg>
        <pc:cxnChg chg="mod">
          <ac:chgData name="Sanda Sanda" userId="503366f0b0afc928" providerId="LiveId" clId="{CA75475C-D4AD-4D56-A4CC-96AB1A730501}" dt="2023-01-24T09:43:55.604" v="716" actId="14100"/>
          <ac:cxnSpMkLst>
            <pc:docMk/>
            <pc:sldMk cId="1034945385" sldId="265"/>
            <ac:cxnSpMk id="12" creationId="{30D3899E-28EE-4596-9F6E-EDD8B6C6A91A}"/>
          </ac:cxnSpMkLst>
        </pc:cxnChg>
        <pc:cxnChg chg="mod">
          <ac:chgData name="Sanda Sanda" userId="503366f0b0afc928" providerId="LiveId" clId="{CA75475C-D4AD-4D56-A4CC-96AB1A730501}" dt="2023-01-24T09:43:55.604" v="716" actId="14100"/>
          <ac:cxnSpMkLst>
            <pc:docMk/>
            <pc:sldMk cId="1034945385" sldId="265"/>
            <ac:cxnSpMk id="16" creationId="{8AC2F664-5E1B-4980-A4A8-A68EF20F26C6}"/>
          </ac:cxnSpMkLst>
        </pc:cxnChg>
        <pc:cxnChg chg="mod">
          <ac:chgData name="Sanda Sanda" userId="503366f0b0afc928" providerId="LiveId" clId="{CA75475C-D4AD-4D56-A4CC-96AB1A730501}" dt="2023-01-24T09:43:55.604" v="716" actId="14100"/>
          <ac:cxnSpMkLst>
            <pc:docMk/>
            <pc:sldMk cId="1034945385" sldId="265"/>
            <ac:cxnSpMk id="19" creationId="{B56FF62D-4190-4AD5-8196-4D3FAF6168DE}"/>
          </ac:cxnSpMkLst>
        </pc:cxnChg>
        <pc:cxnChg chg="mod">
          <ac:chgData name="Sanda Sanda" userId="503366f0b0afc928" providerId="LiveId" clId="{CA75475C-D4AD-4D56-A4CC-96AB1A730501}" dt="2023-01-24T09:43:55.604" v="716" actId="14100"/>
          <ac:cxnSpMkLst>
            <pc:docMk/>
            <pc:sldMk cId="1034945385" sldId="265"/>
            <ac:cxnSpMk id="20" creationId="{BBAF6DF9-8A69-40C0-A2D0-B0348A45FD6B}"/>
          </ac:cxnSpMkLst>
        </pc:cxnChg>
        <pc:cxnChg chg="mod">
          <ac:chgData name="Sanda Sanda" userId="503366f0b0afc928" providerId="LiveId" clId="{CA75475C-D4AD-4D56-A4CC-96AB1A730501}" dt="2023-01-24T09:43:55.604" v="716" actId="14100"/>
          <ac:cxnSpMkLst>
            <pc:docMk/>
            <pc:sldMk cId="1034945385" sldId="265"/>
            <ac:cxnSpMk id="21" creationId="{30F4DA79-FCDD-4631-A5C0-0C8DB96881A9}"/>
          </ac:cxnSpMkLst>
        </pc:cxnChg>
        <pc:cxnChg chg="mod">
          <ac:chgData name="Sanda Sanda" userId="503366f0b0afc928" providerId="LiveId" clId="{CA75475C-D4AD-4D56-A4CC-96AB1A730501}" dt="2023-01-24T09:43:55.604" v="716" actId="14100"/>
          <ac:cxnSpMkLst>
            <pc:docMk/>
            <pc:sldMk cId="1034945385" sldId="265"/>
            <ac:cxnSpMk id="28" creationId="{8621F3DF-CC11-4B0C-BB0C-29B3F5EC6245}"/>
          </ac:cxnSpMkLst>
        </pc:cxnChg>
        <pc:cxnChg chg="mod">
          <ac:chgData name="Sanda Sanda" userId="503366f0b0afc928" providerId="LiveId" clId="{CA75475C-D4AD-4D56-A4CC-96AB1A730501}" dt="2023-01-24T09:43:55.604" v="716" actId="14100"/>
          <ac:cxnSpMkLst>
            <pc:docMk/>
            <pc:sldMk cId="1034945385" sldId="265"/>
            <ac:cxnSpMk id="47" creationId="{B08973B2-CB86-4FC5-A281-F02CF592D559}"/>
          </ac:cxnSpMkLst>
        </pc:cxnChg>
      </pc:sldChg>
      <pc:sldChg chg="modSp add mod">
        <pc:chgData name="Sanda Sanda" userId="503366f0b0afc928" providerId="LiveId" clId="{CA75475C-D4AD-4D56-A4CC-96AB1A730501}" dt="2023-01-26T08:56:55.814" v="2923" actId="20577"/>
        <pc:sldMkLst>
          <pc:docMk/>
          <pc:sldMk cId="2355076637" sldId="265"/>
        </pc:sldMkLst>
        <pc:spChg chg="mod">
          <ac:chgData name="Sanda Sanda" userId="503366f0b0afc928" providerId="LiveId" clId="{CA75475C-D4AD-4D56-A4CC-96AB1A730501}" dt="2023-01-24T12:12:56.609" v="1564" actId="20577"/>
          <ac:spMkLst>
            <pc:docMk/>
            <pc:sldMk cId="2355076637" sldId="265"/>
            <ac:spMk id="2" creationId="{8300E638-263D-FBAD-730B-C75C5598F0E2}"/>
          </ac:spMkLst>
        </pc:spChg>
        <pc:graphicFrameChg chg="mod modGraphic">
          <ac:chgData name="Sanda Sanda" userId="503366f0b0afc928" providerId="LiveId" clId="{CA75475C-D4AD-4D56-A4CC-96AB1A730501}" dt="2023-01-26T08:56:55.814" v="2923" actId="20577"/>
          <ac:graphicFrameMkLst>
            <pc:docMk/>
            <pc:sldMk cId="2355076637" sldId="265"/>
            <ac:graphicFrameMk id="6" creationId="{D35550D5-1C79-6E98-BA98-F4723075B477}"/>
          </ac:graphicFrameMkLst>
        </pc:graphicFrameChg>
      </pc:sldChg>
      <pc:sldChg chg="modSp new mod">
        <pc:chgData name="Sanda Sanda" userId="503366f0b0afc928" providerId="LiveId" clId="{CA75475C-D4AD-4D56-A4CC-96AB1A730501}" dt="2023-01-26T09:05:31.186" v="3317" actId="20577"/>
        <pc:sldMkLst>
          <pc:docMk/>
          <pc:sldMk cId="500941379" sldId="266"/>
        </pc:sldMkLst>
        <pc:spChg chg="mod">
          <ac:chgData name="Sanda Sanda" userId="503366f0b0afc928" providerId="LiveId" clId="{CA75475C-D4AD-4D56-A4CC-96AB1A730501}" dt="2023-01-26T09:02:18.227" v="3279" actId="207"/>
          <ac:spMkLst>
            <pc:docMk/>
            <pc:sldMk cId="500941379" sldId="266"/>
            <ac:spMk id="2" creationId="{A393EE7E-1335-FEBB-F199-C2755644DB8F}"/>
          </ac:spMkLst>
        </pc:spChg>
        <pc:spChg chg="mod">
          <ac:chgData name="Sanda Sanda" userId="503366f0b0afc928" providerId="LiveId" clId="{CA75475C-D4AD-4D56-A4CC-96AB1A730501}" dt="2023-01-26T09:05:31.186" v="3317" actId="20577"/>
          <ac:spMkLst>
            <pc:docMk/>
            <pc:sldMk cId="500941379" sldId="266"/>
            <ac:spMk id="3" creationId="{EFFAE33E-EDE0-1867-4D05-D167C2244FDF}"/>
          </ac:spMkLst>
        </pc:spChg>
      </pc:sldChg>
      <pc:sldChg chg="addSp delSp modSp new del mod">
        <pc:chgData name="Sanda Sanda" userId="503366f0b0afc928" providerId="LiveId" clId="{CA75475C-D4AD-4D56-A4CC-96AB1A730501}" dt="2023-01-24T12:37:52.011" v="2285" actId="47"/>
        <pc:sldMkLst>
          <pc:docMk/>
          <pc:sldMk cId="3915361096" sldId="266"/>
        </pc:sldMkLst>
        <pc:spChg chg="del">
          <ac:chgData name="Sanda Sanda" userId="503366f0b0afc928" providerId="LiveId" clId="{CA75475C-D4AD-4D56-A4CC-96AB1A730501}" dt="2023-01-24T12:34:20.836" v="2020" actId="478"/>
          <ac:spMkLst>
            <pc:docMk/>
            <pc:sldMk cId="3915361096" sldId="266"/>
            <ac:spMk id="2" creationId="{7F873DAC-1ED1-79BE-CE25-8D0100337A97}"/>
          </ac:spMkLst>
        </pc:spChg>
        <pc:spChg chg="del">
          <ac:chgData name="Sanda Sanda" userId="503366f0b0afc928" providerId="LiveId" clId="{CA75475C-D4AD-4D56-A4CC-96AB1A730501}" dt="2023-01-24T12:34:23.243" v="2021" actId="478"/>
          <ac:spMkLst>
            <pc:docMk/>
            <pc:sldMk cId="3915361096" sldId="266"/>
            <ac:spMk id="3" creationId="{4AC8FFAB-9ED0-EC37-A08A-863CA5F6132F}"/>
          </ac:spMkLst>
        </pc:spChg>
        <pc:spChg chg="add mod">
          <ac:chgData name="Sanda Sanda" userId="503366f0b0afc928" providerId="LiveId" clId="{CA75475C-D4AD-4D56-A4CC-96AB1A730501}" dt="2023-01-24T12:34:27.683" v="2023" actId="1076"/>
          <ac:spMkLst>
            <pc:docMk/>
            <pc:sldMk cId="3915361096" sldId="266"/>
            <ac:spMk id="5" creationId="{4192BAD5-D29C-AF34-F29A-39A2E804004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BC24D-01CC-460B-8F7A-FAE0E6ACE91B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D9A874-B936-4652-BB88-14210BFA366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9A874-B936-4652-BB88-14210BFA366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esign fără titlu (3).png"/>
          <p:cNvPicPr>
            <a:picLocks noChangeAspect="1"/>
          </p:cNvPicPr>
          <p:nvPr userDrawn="1"/>
        </p:nvPicPr>
        <p:blipFill>
          <a:blip r:embed="rId2"/>
          <a:srcRect t="48342"/>
          <a:stretch>
            <a:fillRect/>
          </a:stretch>
        </p:blipFill>
        <p:spPr>
          <a:xfrm>
            <a:off x="-152400" y="-155921"/>
            <a:ext cx="9601199" cy="7013921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-304800" y="6096000"/>
            <a:ext cx="9906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Montserrat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Rounded Rectangle 9"/>
          <p:cNvSpPr/>
          <p:nvPr userDrawn="1"/>
        </p:nvSpPr>
        <p:spPr>
          <a:xfrm>
            <a:off x="2057400" y="-609600"/>
            <a:ext cx="5029200" cy="2209800"/>
          </a:xfrm>
          <a:prstGeom prst="roundRect">
            <a:avLst>
              <a:gd name="adj" fmla="val 651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Elevating Higher Education public policies an empowering SPRIngboard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362200" y="152400"/>
            <a:ext cx="4648200" cy="1328057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7315200" y="4724400"/>
            <a:ext cx="14602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Montserrat" pitchFamily="2" charset="0"/>
              </a:rPr>
              <a:t>hespriproject.eu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6867525" y="4953000"/>
            <a:ext cx="18614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Montserrat" pitchFamily="2" charset="0"/>
              </a:rPr>
              <a:t>info@hespriproject.eu</a:t>
            </a:r>
          </a:p>
        </p:txBody>
      </p:sp>
      <p:pic>
        <p:nvPicPr>
          <p:cNvPr id="11" name="Picture 10" descr="Roll-up-85X200 (6)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934200" y="5334000"/>
            <a:ext cx="477219" cy="533400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7338354" y="5334000"/>
            <a:ext cx="14602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Montserrat" pitchFamily="2" charset="0"/>
              </a:rPr>
              <a:t>HESPRI project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7338354" y="5562600"/>
            <a:ext cx="13484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Montserrat" pitchFamily="2" charset="0"/>
              </a:rPr>
              <a:t>@</a:t>
            </a:r>
            <a:r>
              <a:rPr lang="en-US" sz="1200" b="1" dirty="0" err="1">
                <a:solidFill>
                  <a:schemeClr val="bg1"/>
                </a:solidFill>
                <a:latin typeface="Montserrat" pitchFamily="2" charset="0"/>
              </a:rPr>
              <a:t>hespriproject</a:t>
            </a:r>
            <a:endParaRPr lang="en-US" sz="12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16" name="Picture 15" descr="Design fără titlu (2)2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447800" y="6101932"/>
            <a:ext cx="6172200" cy="75606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24229-0903-4305-9B53-DE182E0CA81D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04A67-16D3-446F-977B-9BDD891D593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Roll-up-85X200 (4).png"/>
          <p:cNvPicPr>
            <a:picLocks noChangeAspect="1"/>
          </p:cNvPicPr>
          <p:nvPr userDrawn="1"/>
        </p:nvPicPr>
        <p:blipFill>
          <a:blip r:embed="rId2" cstate="print"/>
          <a:srcRect r="32500" b="42115"/>
          <a:stretch>
            <a:fillRect/>
          </a:stretch>
        </p:blipFill>
        <p:spPr>
          <a:xfrm>
            <a:off x="4495800" y="5486400"/>
            <a:ext cx="8569856" cy="1678114"/>
          </a:xfrm>
          <a:prstGeom prst="rect">
            <a:avLst/>
          </a:prstGeom>
        </p:spPr>
      </p:pic>
      <p:pic>
        <p:nvPicPr>
          <p:cNvPr id="8" name="Picture 7" descr="Elevating Higher Education public policies an empowering SPRIngboard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57200" y="6150428"/>
            <a:ext cx="2209800" cy="631372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934075" y="6172200"/>
            <a:ext cx="14602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9EE5FF"/>
                </a:solidFill>
                <a:latin typeface="Montserrat" pitchFamily="2" charset="0"/>
              </a:rPr>
              <a:t>hespriproject.eu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5486400" y="6400800"/>
            <a:ext cx="18614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9EE5FF"/>
                </a:solidFill>
                <a:latin typeface="Montserrat" pitchFamily="2" charset="0"/>
              </a:rPr>
              <a:t>info@hespriproject.eu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24229-0903-4305-9B53-DE182E0CA81D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04A67-16D3-446F-977B-9BDD891D593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Roll-up-85X200 (4).png"/>
          <p:cNvPicPr>
            <a:picLocks noChangeAspect="1"/>
          </p:cNvPicPr>
          <p:nvPr userDrawn="1"/>
        </p:nvPicPr>
        <p:blipFill>
          <a:blip r:embed="rId2" cstate="print"/>
          <a:srcRect r="32500" b="42115"/>
          <a:stretch>
            <a:fillRect/>
          </a:stretch>
        </p:blipFill>
        <p:spPr>
          <a:xfrm>
            <a:off x="4495800" y="5486400"/>
            <a:ext cx="8569856" cy="1678114"/>
          </a:xfrm>
          <a:prstGeom prst="rect">
            <a:avLst/>
          </a:prstGeom>
        </p:spPr>
      </p:pic>
      <p:pic>
        <p:nvPicPr>
          <p:cNvPr id="8" name="Picture 7" descr="Elevating Higher Education public policies an empowering SPRIngboard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57200" y="6150428"/>
            <a:ext cx="2209800" cy="631372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934075" y="6172200"/>
            <a:ext cx="14602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9EE5FF"/>
                </a:solidFill>
                <a:latin typeface="Montserrat" pitchFamily="2" charset="0"/>
              </a:rPr>
              <a:t>hespriproject.eu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5486400" y="6400800"/>
            <a:ext cx="18614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9EE5FF"/>
                </a:solidFill>
                <a:latin typeface="Montserrat" pitchFamily="2" charset="0"/>
              </a:rPr>
              <a:t>info@hespriproject.eu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oll-up-85X200 (4).png"/>
          <p:cNvPicPr>
            <a:picLocks noChangeAspect="1"/>
          </p:cNvPicPr>
          <p:nvPr userDrawn="1"/>
        </p:nvPicPr>
        <p:blipFill>
          <a:blip r:embed="rId2" cstate="print"/>
          <a:srcRect r="32500" b="42115"/>
          <a:stretch>
            <a:fillRect/>
          </a:stretch>
        </p:blipFill>
        <p:spPr>
          <a:xfrm>
            <a:off x="4495800" y="5486400"/>
            <a:ext cx="8569856" cy="16781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24229-0903-4305-9B53-DE182E0CA81D}" type="datetimeFigureOut">
              <a:rPr lang="en-US" smtClean="0"/>
              <a:pPr/>
              <a:t>12/6/2023</a:t>
            </a:fld>
            <a:endParaRPr lang="en-US"/>
          </a:p>
        </p:txBody>
      </p:sp>
      <p:pic>
        <p:nvPicPr>
          <p:cNvPr id="7" name="Picture 6" descr="Elevating Higher Education public policies an empowering SPRIngboard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57200" y="6150428"/>
            <a:ext cx="2209800" cy="631372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5934075" y="6172200"/>
            <a:ext cx="14602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9EE5FF"/>
                </a:solidFill>
                <a:latin typeface="Montserrat" pitchFamily="2" charset="0"/>
              </a:rPr>
              <a:t>hespriproject.eu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5486400" y="6400800"/>
            <a:ext cx="18614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9EE5FF"/>
                </a:solidFill>
                <a:latin typeface="Montserrat" pitchFamily="2" charset="0"/>
              </a:rPr>
              <a:t>info@hespriproject.eu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24229-0903-4305-9B53-DE182E0CA81D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04A67-16D3-446F-977B-9BDD891D593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Roll-up-85X200 (4).png"/>
          <p:cNvPicPr>
            <a:picLocks noChangeAspect="1"/>
          </p:cNvPicPr>
          <p:nvPr userDrawn="1"/>
        </p:nvPicPr>
        <p:blipFill>
          <a:blip r:embed="rId2" cstate="print"/>
          <a:srcRect r="32500" b="42115"/>
          <a:stretch>
            <a:fillRect/>
          </a:stretch>
        </p:blipFill>
        <p:spPr>
          <a:xfrm>
            <a:off x="4495800" y="5486400"/>
            <a:ext cx="8569856" cy="1678114"/>
          </a:xfrm>
          <a:prstGeom prst="rect">
            <a:avLst/>
          </a:prstGeom>
        </p:spPr>
      </p:pic>
      <p:pic>
        <p:nvPicPr>
          <p:cNvPr id="8" name="Picture 7" descr="Elevating Higher Education public policies an empowering SPRIngboard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57200" y="6150428"/>
            <a:ext cx="2209800" cy="631372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934075" y="6172200"/>
            <a:ext cx="14602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9EE5FF"/>
                </a:solidFill>
                <a:latin typeface="Montserrat" pitchFamily="2" charset="0"/>
              </a:rPr>
              <a:t>hespriproject.eu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5486400" y="6400800"/>
            <a:ext cx="18614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9EE5FF"/>
                </a:solidFill>
                <a:latin typeface="Montserrat" pitchFamily="2" charset="0"/>
              </a:rPr>
              <a:t>info@hespriproject.eu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24229-0903-4305-9B53-DE182E0CA81D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04A67-16D3-446F-977B-9BDD891D593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Roll-up-85X200 (4).png"/>
          <p:cNvPicPr>
            <a:picLocks noChangeAspect="1"/>
          </p:cNvPicPr>
          <p:nvPr userDrawn="1"/>
        </p:nvPicPr>
        <p:blipFill>
          <a:blip r:embed="rId2" cstate="print"/>
          <a:srcRect r="32500" b="42115"/>
          <a:stretch>
            <a:fillRect/>
          </a:stretch>
        </p:blipFill>
        <p:spPr>
          <a:xfrm>
            <a:off x="4495800" y="5486400"/>
            <a:ext cx="8569856" cy="1678114"/>
          </a:xfrm>
          <a:prstGeom prst="rect">
            <a:avLst/>
          </a:prstGeom>
        </p:spPr>
      </p:pic>
      <p:pic>
        <p:nvPicPr>
          <p:cNvPr id="9" name="Picture 8" descr="Elevating Higher Education public policies an empowering SPRIngboard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57200" y="6150428"/>
            <a:ext cx="2209800" cy="631372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5934075" y="6172200"/>
            <a:ext cx="14602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9EE5FF"/>
                </a:solidFill>
                <a:latin typeface="Montserrat" pitchFamily="2" charset="0"/>
              </a:rPr>
              <a:t>hespriproject.eu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486400" y="6400800"/>
            <a:ext cx="18614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9EE5FF"/>
                </a:solidFill>
                <a:latin typeface="Montserrat" pitchFamily="2" charset="0"/>
              </a:rPr>
              <a:t>info@hespriproject.eu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24229-0903-4305-9B53-DE182E0CA81D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04A67-16D3-446F-977B-9BDD891D59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24229-0903-4305-9B53-DE182E0CA81D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04A67-16D3-446F-977B-9BDD891D593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Roll-up-85X200 (4).png"/>
          <p:cNvPicPr>
            <a:picLocks noChangeAspect="1"/>
          </p:cNvPicPr>
          <p:nvPr userDrawn="1"/>
        </p:nvPicPr>
        <p:blipFill>
          <a:blip r:embed="rId2" cstate="print"/>
          <a:srcRect r="32500" b="42115"/>
          <a:stretch>
            <a:fillRect/>
          </a:stretch>
        </p:blipFill>
        <p:spPr>
          <a:xfrm>
            <a:off x="4495800" y="5486400"/>
            <a:ext cx="8569856" cy="1678114"/>
          </a:xfrm>
          <a:prstGeom prst="rect">
            <a:avLst/>
          </a:prstGeom>
        </p:spPr>
      </p:pic>
      <p:pic>
        <p:nvPicPr>
          <p:cNvPr id="7" name="Picture 6" descr="Elevating Higher Education public policies an empowering SPRIngboard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57200" y="6150428"/>
            <a:ext cx="2209800" cy="631372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5934075" y="6172200"/>
            <a:ext cx="14602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9EE5FF"/>
                </a:solidFill>
                <a:latin typeface="Montserrat" pitchFamily="2" charset="0"/>
              </a:rPr>
              <a:t>hespriproject.eu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486400" y="6400800"/>
            <a:ext cx="18614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9EE5FF"/>
                </a:solidFill>
                <a:latin typeface="Montserrat" pitchFamily="2" charset="0"/>
              </a:rPr>
              <a:t>info@hespriproject.eu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24229-0903-4305-9B53-DE182E0CA81D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04A67-16D3-446F-977B-9BDD891D593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Roll-up-85X200 (4).png"/>
          <p:cNvPicPr>
            <a:picLocks noChangeAspect="1"/>
          </p:cNvPicPr>
          <p:nvPr userDrawn="1"/>
        </p:nvPicPr>
        <p:blipFill>
          <a:blip r:embed="rId2" cstate="print"/>
          <a:srcRect r="32500" b="42115"/>
          <a:stretch>
            <a:fillRect/>
          </a:stretch>
        </p:blipFill>
        <p:spPr>
          <a:xfrm>
            <a:off x="4495800" y="5486400"/>
            <a:ext cx="8569856" cy="1678114"/>
          </a:xfrm>
          <a:prstGeom prst="rect">
            <a:avLst/>
          </a:prstGeom>
        </p:spPr>
      </p:pic>
      <p:pic>
        <p:nvPicPr>
          <p:cNvPr id="6" name="Picture 5" descr="Elevating Higher Education public policies an empowering SPRIngboard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57200" y="6150428"/>
            <a:ext cx="2209800" cy="631372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5934075" y="6172200"/>
            <a:ext cx="14602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9EE5FF"/>
                </a:solidFill>
                <a:latin typeface="Montserrat" pitchFamily="2" charset="0"/>
              </a:rPr>
              <a:t>hespriproject.eu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5486400" y="6400800"/>
            <a:ext cx="18614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9EE5FF"/>
                </a:solidFill>
                <a:latin typeface="Montserrat" pitchFamily="2" charset="0"/>
              </a:rPr>
              <a:t>info@hespriproject.eu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24229-0903-4305-9B53-DE182E0CA81D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04A67-16D3-446F-977B-9BDD891D59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24229-0903-4305-9B53-DE182E0CA81D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04A67-16D3-446F-977B-9BDD891D593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Roll-up-85X200 (4).png"/>
          <p:cNvPicPr>
            <a:picLocks noChangeAspect="1"/>
          </p:cNvPicPr>
          <p:nvPr userDrawn="1"/>
        </p:nvPicPr>
        <p:blipFill>
          <a:blip r:embed="rId2" cstate="print"/>
          <a:srcRect r="32500" b="42115"/>
          <a:stretch>
            <a:fillRect/>
          </a:stretch>
        </p:blipFill>
        <p:spPr>
          <a:xfrm>
            <a:off x="4495800" y="5486400"/>
            <a:ext cx="8569856" cy="1678114"/>
          </a:xfrm>
          <a:prstGeom prst="rect">
            <a:avLst/>
          </a:prstGeom>
        </p:spPr>
      </p:pic>
      <p:pic>
        <p:nvPicPr>
          <p:cNvPr id="9" name="Picture 8" descr="Elevating Higher Education public policies an empowering SPRIngboard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57200" y="6150428"/>
            <a:ext cx="2209800" cy="631372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5934075" y="6172200"/>
            <a:ext cx="14602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9EE5FF"/>
                </a:solidFill>
                <a:latin typeface="Montserrat" pitchFamily="2" charset="0"/>
              </a:rPr>
              <a:t>hespriproject.eu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486400" y="6400800"/>
            <a:ext cx="18614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9EE5FF"/>
                </a:solidFill>
                <a:latin typeface="Montserrat" pitchFamily="2" charset="0"/>
              </a:rPr>
              <a:t>info@hespriproject.eu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24229-0903-4305-9B53-DE182E0CA81D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05BAA-146B-4EAC-BC68-537C06C22D7B}" type="slidenum">
              <a:rPr lang="en-US" smtClean="0"/>
              <a:pPr/>
              <a:t>‹#›</a:t>
            </a:fld>
            <a:fld id="{2F260B02-30EB-44E0-AF42-267E89E9E0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Montserrat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Montserrat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Montserrat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Montserrat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Montserrat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Montserrat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7054" y="1831094"/>
            <a:ext cx="7772400" cy="1470025"/>
          </a:xfrm>
        </p:spPr>
        <p:txBody>
          <a:bodyPr>
            <a:normAutofit/>
          </a:bodyPr>
          <a:lstStyle/>
          <a:p>
            <a:r>
              <a:rPr lang="en-US" sz="3000" dirty="0" err="1"/>
              <a:t>Digitalisation</a:t>
            </a:r>
            <a:r>
              <a:rPr lang="en-US" sz="3000" dirty="0"/>
              <a:t> in Moldovan higher education: Status Quo and future directions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7616" y="3556881"/>
            <a:ext cx="8163962" cy="1752600"/>
          </a:xfrm>
        </p:spPr>
        <p:txBody>
          <a:bodyPr>
            <a:normAutofit/>
          </a:bodyPr>
          <a:lstStyle/>
          <a:p>
            <a:r>
              <a:rPr lang="en-US" sz="2800" dirty="0"/>
              <a:t>Sanda </a:t>
            </a:r>
            <a:r>
              <a:rPr lang="en-US" sz="2800" dirty="0" err="1"/>
              <a:t>Caracentev</a:t>
            </a:r>
            <a:r>
              <a:rPr lang="ro-RO" sz="2800" dirty="0"/>
              <a:t> </a:t>
            </a:r>
            <a:r>
              <a:rPr lang="ro-RO" sz="2800" b="0" dirty="0"/>
              <a:t>(AUM</a:t>
            </a:r>
            <a:r>
              <a:rPr lang="en-US" sz="2800" b="0" dirty="0"/>
              <a:t>, Moldova</a:t>
            </a:r>
            <a:r>
              <a:rPr lang="ro-RO" sz="2800" b="0" dirty="0"/>
              <a:t>)</a:t>
            </a:r>
            <a:endParaRPr lang="en-GB" sz="2800" b="0" dirty="0"/>
          </a:p>
          <a:p>
            <a:r>
              <a:rPr lang="en-GB" sz="2000" b="0" dirty="0"/>
              <a:t>1 December 2023 </a:t>
            </a:r>
          </a:p>
          <a:p>
            <a:r>
              <a:rPr lang="en-GB" sz="2000" b="0" dirty="0"/>
              <a:t>IEED, Paris</a:t>
            </a:r>
            <a:endParaRPr lang="ro-RO" sz="2000" b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001F49"/>
                </a:solidFill>
              </a:rPr>
              <a:t>Conclusions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676400"/>
            <a:ext cx="8229600" cy="452596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GB" sz="1800" dirty="0">
                <a:solidFill>
                  <a:srgbClr val="000000"/>
                </a:solidFill>
                <a:ea typeface="Times New Roman" panose="02020603050405020304" pitchFamily="18" charset="0"/>
              </a:rPr>
              <a:t>Legislative and strategic efforts to improve digital literacy and integrate new technologies into HE and research</a:t>
            </a:r>
          </a:p>
          <a:p>
            <a:pPr algn="just">
              <a:lnSpc>
                <a:spcPct val="150000"/>
              </a:lnSpc>
            </a:pPr>
            <a:r>
              <a:rPr lang="en-GB" sz="1800" dirty="0">
                <a:solidFill>
                  <a:srgbClr val="000000"/>
                </a:solidFill>
                <a:ea typeface="Times" panose="02020603050405020304" pitchFamily="18" charset="0"/>
              </a:rPr>
              <a:t>Aligned with EU priorities</a:t>
            </a:r>
          </a:p>
          <a:p>
            <a:pPr algn="just">
              <a:lnSpc>
                <a:spcPct val="150000"/>
              </a:lnSpc>
            </a:pPr>
            <a:r>
              <a:rPr lang="en-GB" sz="1800" dirty="0">
                <a:solidFill>
                  <a:srgbClr val="000000"/>
                </a:solidFill>
                <a:ea typeface="Times" panose="02020603050405020304" pitchFamily="18" charset="0"/>
              </a:rPr>
              <a:t>Regional and EU collaborations and partnerships</a:t>
            </a:r>
          </a:p>
          <a:p>
            <a:pPr algn="just">
              <a:lnSpc>
                <a:spcPct val="150000"/>
              </a:lnSpc>
            </a:pPr>
            <a:r>
              <a:rPr lang="en-GB" sz="1800" dirty="0">
                <a:solidFill>
                  <a:srgbClr val="000000"/>
                </a:solidFill>
                <a:ea typeface="Times" panose="02020603050405020304" pitchFamily="18" charset="0"/>
              </a:rPr>
              <a:t>Focus on STEM and IT</a:t>
            </a:r>
          </a:p>
          <a:p>
            <a:pPr algn="just">
              <a:lnSpc>
                <a:spcPct val="150000"/>
              </a:lnSpc>
            </a:pPr>
            <a:r>
              <a:rPr lang="en-GB" sz="1800" dirty="0">
                <a:solidFill>
                  <a:srgbClr val="000000"/>
                </a:solidFill>
                <a:ea typeface="Times" panose="02020603050405020304" pitchFamily="18" charset="0"/>
              </a:rPr>
              <a:t>Most initiatives and projects fulfilled in schools, but not HE</a:t>
            </a:r>
          </a:p>
          <a:p>
            <a:pPr algn="just">
              <a:lnSpc>
                <a:spcPct val="150000"/>
              </a:lnSpc>
            </a:pPr>
            <a:r>
              <a:rPr lang="en-GB" sz="1800" dirty="0">
                <a:solidFill>
                  <a:srgbClr val="000000"/>
                </a:solidFill>
                <a:ea typeface="Times" panose="02020603050405020304" pitchFamily="18" charset="0"/>
              </a:rPr>
              <a:t>Policies remain largely vague and do not address specific issues in every discipline </a:t>
            </a:r>
          </a:p>
          <a:p>
            <a:pPr algn="just">
              <a:lnSpc>
                <a:spcPct val="150000"/>
              </a:lnSpc>
            </a:pPr>
            <a:r>
              <a:rPr lang="en-GB" sz="1800" dirty="0">
                <a:solidFill>
                  <a:srgbClr val="000000"/>
                </a:solidFill>
                <a:ea typeface="Times" panose="02020603050405020304" pitchFamily="18" charset="0"/>
              </a:rPr>
              <a:t>Lack of support for social sciences</a:t>
            </a:r>
          </a:p>
          <a:p>
            <a:pPr marL="0" indent="0" algn="just">
              <a:buNone/>
            </a:pPr>
            <a:endParaRPr lang="en-GB" sz="1800" dirty="0">
              <a:solidFill>
                <a:srgbClr val="000000"/>
              </a:solidFill>
              <a:ea typeface="Times" panose="02020603050405020304" pitchFamily="18" charset="0"/>
            </a:endParaRPr>
          </a:p>
          <a:p>
            <a:pPr marL="0" indent="0" algn="just">
              <a:buNone/>
            </a:pPr>
            <a:endParaRPr lang="en-GB" sz="18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126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1F49"/>
                </a:solidFill>
              </a:rPr>
              <a:t>Overview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47800" y="1981200"/>
            <a:ext cx="6858000" cy="3124200"/>
          </a:xfrm>
        </p:spPr>
        <p:txBody>
          <a:bodyPr>
            <a:normAutofit/>
          </a:bodyPr>
          <a:lstStyle/>
          <a:p>
            <a:pPr algn="just"/>
            <a:r>
              <a:rPr lang="en-GB" sz="1800" b="1" dirty="0">
                <a:solidFill>
                  <a:srgbClr val="000000"/>
                </a:solidFill>
                <a:ea typeface="Times New Roman" panose="02020603050405020304" pitchFamily="18" charset="0"/>
              </a:rPr>
              <a:t>Republic of Moldova on course to digital innovation</a:t>
            </a:r>
          </a:p>
          <a:p>
            <a:pPr marL="0" indent="0" algn="just">
              <a:buNone/>
            </a:pPr>
            <a:r>
              <a:rPr lang="en-GB" sz="1800" dirty="0">
                <a:solidFill>
                  <a:srgbClr val="000000"/>
                </a:solidFill>
                <a:ea typeface="Times" panose="02020603050405020304" pitchFamily="18" charset="0"/>
              </a:rPr>
              <a:t> - legislation, strategies, collaborations </a:t>
            </a:r>
            <a:r>
              <a:rPr lang="en-GB" sz="1800" dirty="0">
                <a:solidFill>
                  <a:srgbClr val="000000"/>
                </a:solidFill>
                <a:ea typeface="Times" panose="02020603050405020304" pitchFamily="18" charset="0"/>
                <a:sym typeface="Wingdings" panose="05000000000000000000" pitchFamily="2" charset="2"/>
              </a:rPr>
              <a:t> adopted</a:t>
            </a:r>
            <a:endParaRPr lang="en-GB" sz="1800" dirty="0">
              <a:solidFill>
                <a:srgbClr val="000000"/>
              </a:solidFill>
              <a:ea typeface="Times" panose="02020603050405020304" pitchFamily="18" charset="0"/>
            </a:endParaRPr>
          </a:p>
          <a:p>
            <a:pPr algn="just"/>
            <a:endParaRPr lang="en-GB" sz="1800" dirty="0">
              <a:solidFill>
                <a:srgbClr val="000000"/>
              </a:solidFill>
              <a:ea typeface="Times" panose="02020603050405020304" pitchFamily="18" charset="0"/>
            </a:endParaRPr>
          </a:p>
          <a:p>
            <a:pPr algn="just"/>
            <a:r>
              <a:rPr lang="en-GB" sz="1800" b="1" dirty="0">
                <a:ea typeface="Times" panose="02020603050405020304" pitchFamily="18" charset="0"/>
              </a:rPr>
              <a:t>Aligns with EU initiatives</a:t>
            </a:r>
          </a:p>
          <a:p>
            <a:pPr marL="0" indent="0" algn="just">
              <a:buNone/>
            </a:pPr>
            <a:r>
              <a:rPr lang="en-GB" sz="1800" dirty="0">
                <a:ea typeface="Times" panose="02020603050405020304" pitchFamily="18" charset="0"/>
              </a:rPr>
              <a:t> - consultations, funding, implementation</a:t>
            </a:r>
          </a:p>
          <a:p>
            <a:pPr algn="just"/>
            <a:endParaRPr lang="en-GB" sz="1800" b="1" dirty="0">
              <a:effectLst/>
              <a:ea typeface="Times" panose="02020603050405020304" pitchFamily="18" charset="0"/>
            </a:endParaRPr>
          </a:p>
          <a:p>
            <a:pPr algn="just"/>
            <a:r>
              <a:rPr lang="en-GB" sz="1800" b="1" dirty="0">
                <a:ea typeface="Times" panose="02020603050405020304" pitchFamily="18" charset="0"/>
              </a:rPr>
              <a:t>Education sector:</a:t>
            </a:r>
          </a:p>
          <a:p>
            <a:pPr marL="0" indent="0" algn="just">
              <a:buNone/>
            </a:pPr>
            <a:r>
              <a:rPr lang="en-GB" sz="1800" dirty="0">
                <a:ea typeface="Times" panose="02020603050405020304" pitchFamily="18" charset="0"/>
              </a:rPr>
              <a:t> - targeting mostly schools, HE lagging behind</a:t>
            </a:r>
          </a:p>
          <a:p>
            <a:pPr marL="0" indent="0" algn="just">
              <a:buNone/>
            </a:pPr>
            <a:r>
              <a:rPr lang="en-GB" sz="1800" dirty="0">
                <a:ea typeface="Times" panose="02020603050405020304" pitchFamily="18" charset="0"/>
              </a:rPr>
              <a:t> - provisions to improve HE being made</a:t>
            </a:r>
            <a:endParaRPr lang="en-GB" sz="18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rgbClr val="001F49"/>
                </a:solidFill>
              </a:rPr>
              <a:t>Moldova in the European context</a:t>
            </a:r>
            <a:endParaRPr lang="en-US" dirty="0">
              <a:solidFill>
                <a:srgbClr val="001F49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27893" y="1560595"/>
            <a:ext cx="4419600" cy="4525963"/>
          </a:xfrm>
        </p:spPr>
        <p:txBody>
          <a:bodyPr>
            <a:normAutofit/>
          </a:bodyPr>
          <a:lstStyle/>
          <a:p>
            <a:pPr algn="just"/>
            <a:r>
              <a:rPr lang="en-GB" sz="1800" b="1" dirty="0">
                <a:solidFill>
                  <a:srgbClr val="000000"/>
                </a:solidFill>
                <a:ea typeface="Times New Roman" panose="02020603050405020304" pitchFamily="18" charset="0"/>
              </a:rPr>
              <a:t>Republic of Moldova steps: </a:t>
            </a:r>
          </a:p>
          <a:p>
            <a:pPr algn="just"/>
            <a:endParaRPr lang="en-GB" sz="1800" b="1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en-GB" sz="1800" dirty="0">
                <a:solidFill>
                  <a:srgbClr val="000000"/>
                </a:solidFill>
                <a:ea typeface="Times New Roman" panose="02020603050405020304" pitchFamily="18" charset="0"/>
              </a:rPr>
              <a:t>Agency for quality in higher education</a:t>
            </a:r>
          </a:p>
          <a:p>
            <a:pPr algn="just"/>
            <a:r>
              <a:rPr lang="en-GB" sz="1800" dirty="0">
                <a:solidFill>
                  <a:srgbClr val="000000"/>
                </a:solidFill>
                <a:ea typeface="Times" panose="02020603050405020304" pitchFamily="18" charset="0"/>
              </a:rPr>
              <a:t>EU partnerships</a:t>
            </a:r>
          </a:p>
          <a:p>
            <a:pPr algn="just"/>
            <a:endParaRPr lang="en-GB" sz="1800" dirty="0">
              <a:solidFill>
                <a:srgbClr val="000000"/>
              </a:solidFill>
              <a:ea typeface="Times" panose="02020603050405020304" pitchFamily="18" charset="0"/>
            </a:endParaRPr>
          </a:p>
          <a:p>
            <a:pPr algn="just"/>
            <a:r>
              <a:rPr lang="en-GB" sz="1800" dirty="0">
                <a:solidFill>
                  <a:srgbClr val="000000"/>
                </a:solidFill>
                <a:ea typeface="Times" panose="02020603050405020304" pitchFamily="18" charset="0"/>
              </a:rPr>
              <a:t>Completed programmes:</a:t>
            </a:r>
          </a:p>
          <a:p>
            <a:pPr algn="just"/>
            <a:endParaRPr lang="en-GB" sz="1800" dirty="0">
              <a:solidFill>
                <a:srgbClr val="000000"/>
              </a:solidFill>
              <a:ea typeface="Times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GB" sz="1300" dirty="0">
                <a:solidFill>
                  <a:srgbClr val="000000"/>
                </a:solidFill>
              </a:rPr>
              <a:t>- </a:t>
            </a:r>
            <a:r>
              <a:rPr lang="en-US" sz="1300" dirty="0"/>
              <a:t>Education Development Strategy 2014-2020 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1300" dirty="0"/>
              <a:t>- Digital Moldova 2020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ea typeface="Times" panose="02020603050405020304" pitchFamily="18" charset="0"/>
              </a:rPr>
              <a:t>- initiatives completed and planned to </a:t>
            </a:r>
            <a:r>
              <a:rPr lang="en-US" sz="1300" dirty="0" err="1">
                <a:solidFill>
                  <a:srgbClr val="000000"/>
                </a:solidFill>
                <a:ea typeface="Times" panose="02020603050405020304" pitchFamily="18" charset="0"/>
              </a:rPr>
              <a:t>digitalise</a:t>
            </a:r>
            <a:r>
              <a:rPr lang="en-US" sz="1300" dirty="0">
                <a:solidFill>
                  <a:srgbClr val="000000"/>
                </a:solidFill>
                <a:ea typeface="Times" panose="02020603050405020304" pitchFamily="18" charset="0"/>
              </a:rPr>
              <a:t> schools across the country in sync with European priority areas in digital development </a:t>
            </a:r>
            <a:r>
              <a:rPr lang="en-US" sz="1300" dirty="0">
                <a:solidFill>
                  <a:srgbClr val="000000"/>
                </a:solidFill>
                <a:ea typeface="Times" panose="02020603050405020304" pitchFamily="18" charset="0"/>
                <a:sym typeface="Wingdings" panose="05000000000000000000" pitchFamily="2" charset="2"/>
              </a:rPr>
              <a:t> EU support</a:t>
            </a:r>
            <a:endParaRPr lang="en-GB" sz="1300" dirty="0">
              <a:solidFill>
                <a:srgbClr val="000000"/>
              </a:solidFill>
              <a:ea typeface="Times" panose="02020603050405020304" pitchFamily="18" charset="0"/>
            </a:endParaRPr>
          </a:p>
          <a:p>
            <a:pPr algn="just"/>
            <a:endParaRPr lang="en-GB" sz="1800" dirty="0">
              <a:solidFill>
                <a:srgbClr val="000000"/>
              </a:solidFill>
              <a:ea typeface="Times" panose="02020603050405020304" pitchFamily="18" charset="0"/>
            </a:endParaRPr>
          </a:p>
          <a:p>
            <a:pPr marL="0" indent="0" algn="just">
              <a:buNone/>
            </a:pPr>
            <a:endParaRPr lang="en-GB" sz="18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B4F29B-386C-06DA-CA21-A59E5F286516}"/>
              </a:ext>
            </a:extLst>
          </p:cNvPr>
          <p:cNvSpPr txBox="1"/>
          <p:nvPr/>
        </p:nvSpPr>
        <p:spPr>
          <a:xfrm>
            <a:off x="4379134" y="4181886"/>
            <a:ext cx="43369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/>
              <a:t>More schools planned to be </a:t>
            </a:r>
            <a:r>
              <a:rPr lang="en-US" sz="1100" dirty="0" err="1"/>
              <a:t>digitalised</a:t>
            </a:r>
            <a:r>
              <a:rPr lang="en-US" sz="1100" dirty="0"/>
              <a:t> in a next phase</a:t>
            </a:r>
          </a:p>
          <a:p>
            <a:pPr algn="r"/>
            <a:r>
              <a:rPr lang="en-US" sz="1100" i="1" dirty="0"/>
              <a:t>Source: TVR Moldova (30 Nov 2022)</a:t>
            </a:r>
            <a:endParaRPr lang="en-GB" sz="1100" i="1" dirty="0"/>
          </a:p>
        </p:txBody>
      </p:sp>
      <p:pic>
        <p:nvPicPr>
          <p:cNvPr id="8" name="Picture 7" descr="A person sitting at a desk with several computers&#10;&#10;Description automatically generated">
            <a:extLst>
              <a:ext uri="{FF2B5EF4-FFF2-40B4-BE49-F238E27FC236}">
                <a16:creationId xmlns:a16="http://schemas.microsoft.com/office/drawing/2014/main" id="{1FE4EDDB-17A2-EC92-0399-848F087F62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560595"/>
            <a:ext cx="3809999" cy="247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245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rgbClr val="001F49"/>
                </a:solidFill>
              </a:rPr>
              <a:t>Moldova in the European context</a:t>
            </a:r>
            <a:endParaRPr lang="en-US" dirty="0">
              <a:solidFill>
                <a:srgbClr val="001F49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417638"/>
            <a:ext cx="4114800" cy="4525963"/>
          </a:xfrm>
        </p:spPr>
        <p:txBody>
          <a:bodyPr>
            <a:normAutofit/>
          </a:bodyPr>
          <a:lstStyle/>
          <a:p>
            <a:pPr algn="just"/>
            <a:endParaRPr lang="en-GB" sz="1800" dirty="0">
              <a:solidFill>
                <a:srgbClr val="000000"/>
              </a:solidFill>
              <a:ea typeface="Times" panose="02020603050405020304" pitchFamily="18" charset="0"/>
            </a:endParaRPr>
          </a:p>
          <a:p>
            <a:pPr algn="just"/>
            <a:r>
              <a:rPr lang="en-GB" sz="1800" b="1" dirty="0">
                <a:ea typeface="Times" panose="02020603050405020304" pitchFamily="18" charset="0"/>
              </a:rPr>
              <a:t>EU4Digital: </a:t>
            </a:r>
          </a:p>
          <a:p>
            <a:r>
              <a:rPr lang="en-GB" sz="1600" b="1" dirty="0">
                <a:ea typeface="Times" panose="02020603050405020304" pitchFamily="18" charset="0"/>
              </a:rPr>
              <a:t>Strategy for Digital Transformation of the Republic of Moldova</a:t>
            </a:r>
            <a:r>
              <a:rPr lang="en-GB" sz="1600" dirty="0">
                <a:ea typeface="Times" panose="02020603050405020304" pitchFamily="18" charset="0"/>
              </a:rPr>
              <a:t> </a:t>
            </a:r>
          </a:p>
          <a:p>
            <a:pPr algn="just"/>
            <a:r>
              <a:rPr lang="en-GB" sz="1600" b="1" dirty="0">
                <a:ea typeface="Times" panose="02020603050405020304" pitchFamily="18" charset="0"/>
              </a:rPr>
              <a:t>2023-2027</a:t>
            </a:r>
            <a:r>
              <a:rPr lang="en-GB" sz="1600" dirty="0">
                <a:ea typeface="Times" panose="02020603050405020304" pitchFamily="18" charset="0"/>
              </a:rPr>
              <a:t> </a:t>
            </a:r>
            <a:r>
              <a:rPr lang="en-GB" sz="1600" dirty="0">
                <a:ea typeface="Times" panose="02020603050405020304" pitchFamily="18" charset="0"/>
                <a:sym typeface="Wingdings" panose="05000000000000000000" pitchFamily="2" charset="2"/>
              </a:rPr>
              <a:t>to be revised annually</a:t>
            </a:r>
            <a:endParaRPr lang="en-GB" sz="1600" dirty="0">
              <a:ea typeface="Times" panose="02020603050405020304" pitchFamily="18" charset="0"/>
            </a:endParaRPr>
          </a:p>
          <a:p>
            <a:r>
              <a:rPr lang="en-GB" sz="1600" dirty="0">
                <a:ea typeface="Times" panose="02020603050405020304" pitchFamily="18" charset="0"/>
              </a:rPr>
              <a:t>New inclusive technologies, infrastructures, digital upskilling, support for innovation</a:t>
            </a:r>
          </a:p>
          <a:p>
            <a:pPr algn="just"/>
            <a:r>
              <a:rPr lang="en-GB" sz="1600" dirty="0">
                <a:ea typeface="Times" panose="02020603050405020304" pitchFamily="18" charset="0"/>
              </a:rPr>
              <a:t>Education is one of target areas, higher education only mentioned  </a:t>
            </a:r>
          </a:p>
          <a:p>
            <a:pPr marL="0" indent="0" algn="just">
              <a:buNone/>
            </a:pPr>
            <a:endParaRPr lang="en-GB" sz="18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4" name="Picture 3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CFC9DA3F-1D6C-F042-E1F8-D2568071AA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611589"/>
            <a:ext cx="3587826" cy="23923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B4F29B-386C-06DA-CA21-A59E5F286516}"/>
              </a:ext>
            </a:extLst>
          </p:cNvPr>
          <p:cNvSpPr txBox="1"/>
          <p:nvPr/>
        </p:nvSpPr>
        <p:spPr>
          <a:xfrm>
            <a:off x="4349826" y="3982458"/>
            <a:ext cx="4114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/>
              <a:t>Public consultation on the Strategy for Digital Transformation </a:t>
            </a:r>
          </a:p>
          <a:p>
            <a:pPr algn="r"/>
            <a:r>
              <a:rPr lang="en-US" sz="1100" i="1" dirty="0"/>
              <a:t>Source: EU4Digital (2023)</a:t>
            </a:r>
            <a:endParaRPr lang="en-GB" sz="1100" i="1" dirty="0"/>
          </a:p>
        </p:txBody>
      </p:sp>
    </p:spTree>
    <p:extLst>
      <p:ext uri="{BB962C8B-B14F-4D97-AF65-F5344CB8AC3E}">
        <p14:creationId xmlns:p14="http://schemas.microsoft.com/office/powerpoint/2010/main" val="4034582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1F49"/>
                </a:solidFill>
              </a:rPr>
              <a:t>Current developments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52400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n-GB" sz="1800" b="1" dirty="0">
                <a:solidFill>
                  <a:srgbClr val="000000"/>
                </a:solidFill>
                <a:ea typeface="Times New Roman" panose="02020603050405020304" pitchFamily="18" charset="0"/>
              </a:rPr>
              <a:t>Republic of Moldova - legislation (2023): </a:t>
            </a:r>
          </a:p>
          <a:p>
            <a:pPr algn="just"/>
            <a:r>
              <a:rPr lang="en-GB" sz="1800" dirty="0">
                <a:solidFill>
                  <a:srgbClr val="000000"/>
                </a:solidFill>
                <a:ea typeface="Times New Roman" panose="02020603050405020304" pitchFamily="18" charset="0"/>
              </a:rPr>
              <a:t>National Strategy for the Development of Education 2030</a:t>
            </a:r>
          </a:p>
          <a:p>
            <a:pPr algn="just"/>
            <a:r>
              <a:rPr lang="en-GB" sz="1800" dirty="0">
                <a:solidFill>
                  <a:srgbClr val="000000"/>
                </a:solidFill>
                <a:ea typeface="Times New Roman" panose="02020603050405020304" pitchFamily="18" charset="0"/>
              </a:rPr>
              <a:t>All levels – including HE</a:t>
            </a:r>
          </a:p>
          <a:p>
            <a:pPr algn="just"/>
            <a:r>
              <a:rPr lang="en-GB" sz="1800" dirty="0">
                <a:solidFill>
                  <a:srgbClr val="000000"/>
                </a:solidFill>
                <a:ea typeface="Times" panose="02020603050405020304" pitchFamily="18" charset="0"/>
              </a:rPr>
              <a:t>Digitalisation is one of the priorities</a:t>
            </a:r>
          </a:p>
          <a:p>
            <a:pPr algn="just"/>
            <a:endParaRPr lang="en-GB" sz="1800" dirty="0">
              <a:solidFill>
                <a:srgbClr val="000000"/>
              </a:solidFill>
              <a:ea typeface="Times" panose="02020603050405020304" pitchFamily="18" charset="0"/>
            </a:endParaRPr>
          </a:p>
          <a:p>
            <a:pPr algn="just"/>
            <a:r>
              <a:rPr lang="en-GB" sz="1800" b="1" dirty="0">
                <a:ea typeface="Times" panose="02020603050405020304" pitchFamily="18" charset="0"/>
              </a:rPr>
              <a:t>Initiatives: </a:t>
            </a:r>
          </a:p>
          <a:p>
            <a:pPr algn="just"/>
            <a:r>
              <a:rPr lang="en-GB" sz="1600" b="1" dirty="0">
                <a:ea typeface="Times" panose="02020603050405020304" pitchFamily="18" charset="0"/>
              </a:rPr>
              <a:t>The Higher Education Project (ongoing) </a:t>
            </a:r>
            <a:r>
              <a:rPr lang="en-GB" sz="1600" dirty="0">
                <a:ea typeface="Times" panose="02020603050405020304" pitchFamily="18" charset="0"/>
              </a:rPr>
              <a:t>– implemented by the Ministry for Education and Research, funded by the World Bank</a:t>
            </a:r>
          </a:p>
          <a:p>
            <a:pPr algn="just"/>
            <a:r>
              <a:rPr lang="en-GB" sz="1600" dirty="0">
                <a:ea typeface="Times" panose="02020603050405020304" pitchFamily="18" charset="0"/>
              </a:rPr>
              <a:t>New technologies in higher education – curricula, labs, equipment</a:t>
            </a:r>
          </a:p>
          <a:p>
            <a:pPr algn="just"/>
            <a:endParaRPr lang="en-GB" sz="1800" b="1" dirty="0">
              <a:effectLst/>
              <a:ea typeface="Times" panose="02020603050405020304" pitchFamily="18" charset="0"/>
            </a:endParaRPr>
          </a:p>
          <a:p>
            <a:pPr algn="just"/>
            <a:r>
              <a:rPr lang="en-GB" sz="1800" b="1" dirty="0">
                <a:ea typeface="Times" panose="02020603050405020304" pitchFamily="18" charset="0"/>
              </a:rPr>
              <a:t>Evaluations/publications</a:t>
            </a:r>
            <a:r>
              <a:rPr lang="en-GB" sz="1800" dirty="0">
                <a:ea typeface="Times" panose="02020603050405020304" pitchFamily="18" charset="0"/>
              </a:rPr>
              <a:t>: </a:t>
            </a:r>
          </a:p>
          <a:p>
            <a:pPr algn="just"/>
            <a:r>
              <a:rPr lang="en-GB" sz="1800" dirty="0">
                <a:ea typeface="Times" panose="02020603050405020304" pitchFamily="18" charset="0"/>
              </a:rPr>
              <a:t>Digital Ecosystem Assessment (2022) – USAID – while HE digitalisation is a priority, there is need for more support</a:t>
            </a:r>
          </a:p>
          <a:p>
            <a:pPr algn="just"/>
            <a:r>
              <a:rPr lang="en-GB" sz="1800" dirty="0">
                <a:ea typeface="Times" panose="02020603050405020304" pitchFamily="18" charset="0"/>
              </a:rPr>
              <a:t>Natalia </a:t>
            </a:r>
            <a:r>
              <a:rPr lang="en-GB" sz="1800" dirty="0" err="1">
                <a:ea typeface="Times" panose="02020603050405020304" pitchFamily="18" charset="0"/>
              </a:rPr>
              <a:t>Apetrii</a:t>
            </a:r>
            <a:r>
              <a:rPr lang="en-GB" sz="1800" dirty="0">
                <a:ea typeface="Times" panose="02020603050405020304" pitchFamily="18" charset="0"/>
              </a:rPr>
              <a:t> (2022) on implementing AI as HE learning tool</a:t>
            </a:r>
            <a:endParaRPr lang="en-GB" sz="1800" dirty="0">
              <a:effectLst/>
              <a:ea typeface="Times" panose="02020603050405020304" pitchFamily="18" charset="0"/>
            </a:endParaRPr>
          </a:p>
          <a:p>
            <a:pPr marL="0" indent="0" algn="just">
              <a:buNone/>
            </a:pPr>
            <a:endParaRPr lang="en-GB" sz="18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973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1F49"/>
                </a:solidFill>
              </a:rPr>
              <a:t>Status Quo: Higher education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550195"/>
            <a:ext cx="3581400" cy="2468562"/>
          </a:xfrm>
        </p:spPr>
        <p:txBody>
          <a:bodyPr>
            <a:normAutofit/>
          </a:bodyPr>
          <a:lstStyle/>
          <a:p>
            <a:pPr algn="just"/>
            <a:r>
              <a:rPr lang="en-GB" sz="1800" b="1" dirty="0">
                <a:solidFill>
                  <a:srgbClr val="000000"/>
                </a:solidFill>
                <a:ea typeface="Times New Roman" panose="02020603050405020304" pitchFamily="18" charset="0"/>
              </a:rPr>
              <a:t>Focus:</a:t>
            </a:r>
          </a:p>
          <a:p>
            <a:pPr algn="just"/>
            <a:r>
              <a:rPr lang="en-GB" sz="1800" dirty="0">
                <a:solidFill>
                  <a:srgbClr val="000000"/>
                </a:solidFill>
                <a:ea typeface="Times New Roman" panose="02020603050405020304" pitchFamily="18" charset="0"/>
              </a:rPr>
              <a:t>Digitalising schools first</a:t>
            </a:r>
          </a:p>
          <a:p>
            <a:r>
              <a:rPr lang="en-GB" sz="1800" dirty="0">
                <a:solidFill>
                  <a:srgbClr val="000000"/>
                </a:solidFill>
                <a:ea typeface="Times New Roman" panose="02020603050405020304" pitchFamily="18" charset="0"/>
              </a:rPr>
              <a:t>HE – focus on STEM and improving IT courses at universities</a:t>
            </a:r>
          </a:p>
        </p:txBody>
      </p:sp>
      <p:pic>
        <p:nvPicPr>
          <p:cNvPr id="4" name="Picture 3" descr="Smiling school boys sharing a tablet">
            <a:extLst>
              <a:ext uri="{FF2B5EF4-FFF2-40B4-BE49-F238E27FC236}">
                <a16:creationId xmlns:a16="http://schemas.microsoft.com/office/drawing/2014/main" id="{977FD1FA-25A9-EDAF-6FB5-C79D97D66A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700" y="1600200"/>
            <a:ext cx="4008436" cy="26716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CB6480D-E38B-6EBB-5BCA-A5C2C9698821}"/>
              </a:ext>
            </a:extLst>
          </p:cNvPr>
          <p:cNvSpPr txBox="1"/>
          <p:nvPr/>
        </p:nvSpPr>
        <p:spPr>
          <a:xfrm>
            <a:off x="381000" y="4073524"/>
            <a:ext cx="8305800" cy="17794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1400" b="1" dirty="0">
                <a:latin typeface="Montserrat" panose="00000500000000000000" pitchFamily="2" charset="0"/>
                <a:ea typeface="Times" panose="02020603050405020304" pitchFamily="18" charset="0"/>
              </a:rPr>
              <a:t>   Facts (ITU/UNDP 2021):</a:t>
            </a:r>
          </a:p>
          <a:p>
            <a:pPr algn="just"/>
            <a:endParaRPr lang="en-GB" sz="1400" b="1" dirty="0">
              <a:latin typeface="Montserrat" panose="00000500000000000000" pitchFamily="2" charset="0"/>
              <a:ea typeface="Times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400" dirty="0">
                <a:latin typeface="Montserrat" panose="00000500000000000000" pitchFamily="2" charset="0"/>
              </a:rPr>
              <a:t> - 18 HE institutions teaching ICT courses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latin typeface="Montserrat" panose="00000500000000000000" pitchFamily="2" charset="0"/>
              </a:rPr>
              <a:t> - Women severely underrepresented in ICT education </a:t>
            </a:r>
            <a:r>
              <a:rPr lang="en-US" sz="1400" dirty="0">
                <a:latin typeface="Montserrat" panose="00000500000000000000" pitchFamily="2" charset="0"/>
                <a:sym typeface="Wingdings" panose="05000000000000000000" pitchFamily="2" charset="2"/>
              </a:rPr>
              <a:t> 4</a:t>
            </a:r>
            <a:r>
              <a:rPr lang="en-US" sz="1400" dirty="0">
                <a:latin typeface="Montserrat" panose="00000500000000000000" pitchFamily="2" charset="0"/>
              </a:rPr>
              <a:t>.6% of girls in STEM HE subjects</a:t>
            </a:r>
          </a:p>
          <a:p>
            <a:pPr algn="just">
              <a:lnSpc>
                <a:spcPct val="150000"/>
              </a:lnSpc>
            </a:pPr>
            <a:r>
              <a:rPr lang="en-US" sz="1400" dirty="0">
                <a:latin typeface="Montserrat" panose="00000500000000000000" pitchFamily="2" charset="0"/>
              </a:rPr>
              <a:t> - Women underrepresented in ICT jobs (31%) and digital professions (19%)</a:t>
            </a:r>
          </a:p>
          <a:p>
            <a:pPr algn="just">
              <a:lnSpc>
                <a:spcPct val="150000"/>
              </a:lnSpc>
            </a:pPr>
            <a:r>
              <a:rPr lang="en-US" sz="1400" dirty="0">
                <a:latin typeface="Montserrat" panose="00000500000000000000" pitchFamily="2" charset="0"/>
              </a:rPr>
              <a:t> - Evidence of digital tools already being used in teaching on all education levels</a:t>
            </a:r>
            <a:endParaRPr lang="en-GB" sz="1400" b="1" dirty="0">
              <a:effectLst/>
              <a:latin typeface="Montserrat" panose="00000500000000000000" pitchFamily="2" charset="0"/>
              <a:ea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000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1F49"/>
                </a:solidFill>
              </a:rPr>
              <a:t>Status Quo: Research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2067168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n-GB" sz="1800" b="1" dirty="0">
                <a:solidFill>
                  <a:srgbClr val="000000"/>
                </a:solidFill>
                <a:ea typeface="Times New Roman" panose="02020603050405020304" pitchFamily="18" charset="0"/>
              </a:rPr>
              <a:t>Research and HE:</a:t>
            </a:r>
          </a:p>
          <a:p>
            <a:pPr algn="just"/>
            <a:r>
              <a:rPr lang="en-GB" sz="1800" dirty="0">
                <a:solidFill>
                  <a:srgbClr val="000000"/>
                </a:solidFill>
                <a:ea typeface="Times New Roman" panose="02020603050405020304" pitchFamily="18" charset="0"/>
              </a:rPr>
              <a:t>Main research institution: Academy of Sciences (Chisinau)</a:t>
            </a:r>
          </a:p>
          <a:p>
            <a:pPr algn="just"/>
            <a:r>
              <a:rPr lang="en-GB" sz="1800" dirty="0">
                <a:solidFill>
                  <a:srgbClr val="000000"/>
                </a:solidFill>
                <a:ea typeface="Times New Roman" panose="02020603050405020304" pitchFamily="18" charset="0"/>
              </a:rPr>
              <a:t>lack of integrated research components in HE institutions across the country</a:t>
            </a:r>
            <a:endParaRPr lang="en-GB" sz="1800" dirty="0">
              <a:solidFill>
                <a:srgbClr val="000000"/>
              </a:solidFill>
              <a:ea typeface="Times" panose="02020603050405020304" pitchFamily="18" charset="0"/>
            </a:endParaRPr>
          </a:p>
          <a:p>
            <a:pPr algn="just"/>
            <a:endParaRPr lang="en-GB" sz="1800" dirty="0">
              <a:solidFill>
                <a:srgbClr val="000000"/>
              </a:solidFill>
              <a:ea typeface="Times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050" dirty="0">
                <a:latin typeface="Montserrat" panose="00000500000000000000" pitchFamily="2" charset="0"/>
              </a:rPr>
              <a:t> </a:t>
            </a:r>
            <a:r>
              <a:rPr lang="en-US" sz="1200" dirty="0">
                <a:latin typeface="Montserrat" panose="00000500000000000000" pitchFamily="2" charset="0"/>
              </a:rPr>
              <a:t>- Few researchers in engineering and IT </a:t>
            </a:r>
            <a:r>
              <a:rPr lang="en-US" sz="1200" dirty="0">
                <a:latin typeface="Montserrat" panose="00000500000000000000" pitchFamily="2" charset="0"/>
                <a:sym typeface="Wingdings" panose="05000000000000000000" pitchFamily="2" charset="2"/>
              </a:rPr>
              <a:t> </a:t>
            </a:r>
            <a:r>
              <a:rPr lang="en-US" sz="1200" dirty="0">
                <a:latin typeface="Montserrat" panose="00000500000000000000" pitchFamily="2" charset="0"/>
              </a:rPr>
              <a:t>14% in 2019 (ITU/UNDP 2021)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200" dirty="0"/>
              <a:t> - Focus on integrating STEM knowledge in academia through interdisciplinary collaboration / projects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200" dirty="0"/>
              <a:t> - Lack of research on the impact of </a:t>
            </a:r>
            <a:r>
              <a:rPr lang="en-US" sz="1200" dirty="0" err="1"/>
              <a:t>digitalisation</a:t>
            </a:r>
            <a:r>
              <a:rPr lang="en-US" sz="1200" dirty="0"/>
              <a:t> on vulnerable users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200" dirty="0"/>
              <a:t> - Social sciences underrepresented / overlooked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200" dirty="0"/>
              <a:t> - Insufficient provisions for open data sharing and publication </a:t>
            </a:r>
            <a:r>
              <a:rPr lang="en-US" sz="1200" dirty="0">
                <a:sym typeface="Wingdings" panose="05000000000000000000" pitchFamily="2" charset="2"/>
              </a:rPr>
              <a:t> lack of guidance for researchers and students</a:t>
            </a:r>
            <a:endParaRPr lang="en-US" sz="1200" dirty="0"/>
          </a:p>
          <a:p>
            <a:pPr algn="just"/>
            <a:endParaRPr lang="en-US" sz="1050" dirty="0"/>
          </a:p>
          <a:p>
            <a:pPr marL="0" indent="0" algn="just">
              <a:buNone/>
            </a:pPr>
            <a:endParaRPr lang="en-GB" sz="18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326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1F49"/>
                </a:solidFill>
              </a:rPr>
              <a:t>Directions: Higher education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752600"/>
            <a:ext cx="7772400" cy="2925762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</a:pPr>
            <a:r>
              <a:rPr lang="en-GB" sz="1400" b="1" dirty="0">
                <a:solidFill>
                  <a:srgbClr val="000000"/>
                </a:solidFill>
                <a:ea typeface="Times New Roman" panose="02020603050405020304" pitchFamily="18" charset="0"/>
              </a:rPr>
              <a:t>Policy directions</a:t>
            </a:r>
          </a:p>
          <a:p>
            <a:pPr algn="just">
              <a:lnSpc>
                <a:spcPct val="170000"/>
              </a:lnSpc>
            </a:pPr>
            <a:r>
              <a:rPr lang="en-GB" sz="1400" dirty="0">
                <a:solidFill>
                  <a:srgbClr val="000000"/>
                </a:solidFill>
                <a:ea typeface="Times New Roman" panose="02020603050405020304" pitchFamily="18" charset="0"/>
              </a:rPr>
              <a:t>Develop HE policies regarding disinformation </a:t>
            </a:r>
          </a:p>
          <a:p>
            <a:pPr algn="just">
              <a:lnSpc>
                <a:spcPct val="170000"/>
              </a:lnSpc>
            </a:pPr>
            <a:r>
              <a:rPr lang="en-GB" sz="1400" dirty="0">
                <a:solidFill>
                  <a:srgbClr val="000000"/>
                </a:solidFill>
                <a:ea typeface="Times New Roman" panose="02020603050405020304" pitchFamily="18" charset="0"/>
              </a:rPr>
              <a:t>Forge internal collaborations between HE institutions in STEM and other disciplines, and the Academy of Sciences </a:t>
            </a:r>
          </a:p>
          <a:p>
            <a:pPr algn="just">
              <a:lnSpc>
                <a:spcPct val="170000"/>
              </a:lnSpc>
            </a:pPr>
            <a:r>
              <a:rPr lang="en-GB" sz="1400" dirty="0">
                <a:solidFill>
                  <a:srgbClr val="000000"/>
                </a:solidFill>
                <a:ea typeface="Times New Roman" panose="02020603050405020304" pitchFamily="18" charset="0"/>
              </a:rPr>
              <a:t>Tackle high-level plagiarism (postgraduate and academic publications)</a:t>
            </a:r>
          </a:p>
          <a:p>
            <a:pPr algn="just">
              <a:lnSpc>
                <a:spcPct val="170000"/>
              </a:lnSpc>
            </a:pPr>
            <a:endParaRPr lang="en-GB" sz="1400" dirty="0">
              <a:solidFill>
                <a:srgbClr val="000000"/>
              </a:solidFill>
              <a:ea typeface="Times" panose="02020603050405020304" pitchFamily="18" charset="0"/>
            </a:endParaRPr>
          </a:p>
          <a:p>
            <a:pPr algn="just">
              <a:lnSpc>
                <a:spcPct val="170000"/>
              </a:lnSpc>
            </a:pPr>
            <a:r>
              <a:rPr lang="en-GB" sz="1400" b="1" dirty="0">
                <a:ea typeface="Times" panose="02020603050405020304" pitchFamily="18" charset="0"/>
              </a:rPr>
              <a:t>HE institutions regulations: </a:t>
            </a:r>
          </a:p>
          <a:p>
            <a:pPr algn="just">
              <a:lnSpc>
                <a:spcPct val="170000"/>
              </a:lnSpc>
            </a:pPr>
            <a:r>
              <a:rPr lang="en-GB" sz="1400" dirty="0">
                <a:ea typeface="Times" panose="02020603050405020304" pitchFamily="18" charset="0"/>
              </a:rPr>
              <a:t>Develop new curricula, in line with current developments</a:t>
            </a:r>
          </a:p>
          <a:p>
            <a:pPr algn="just">
              <a:lnSpc>
                <a:spcPct val="170000"/>
              </a:lnSpc>
            </a:pPr>
            <a:r>
              <a:rPr lang="en-GB" sz="1400" dirty="0">
                <a:ea typeface="Times" panose="02020603050405020304" pitchFamily="18" charset="0"/>
              </a:rPr>
              <a:t>Update internal policies on research and data sharing</a:t>
            </a:r>
          </a:p>
          <a:p>
            <a:pPr algn="just">
              <a:lnSpc>
                <a:spcPct val="170000"/>
              </a:lnSpc>
            </a:pPr>
            <a:r>
              <a:rPr lang="en-GB" sz="1400" dirty="0">
                <a:ea typeface="Times" panose="02020603050405020304" pitchFamily="18" charset="0"/>
              </a:rPr>
              <a:t>Update assessment strategies </a:t>
            </a:r>
            <a:r>
              <a:rPr lang="en-GB" sz="1400" dirty="0">
                <a:ea typeface="Times" panose="02020603050405020304" pitchFamily="18" charset="0"/>
                <a:sym typeface="Wingdings" panose="05000000000000000000" pitchFamily="2" charset="2"/>
              </a:rPr>
              <a:t> AI considerations</a:t>
            </a:r>
            <a:endParaRPr lang="en-GB" sz="1400" dirty="0">
              <a:ea typeface="Times" panose="02020603050405020304" pitchFamily="18" charset="0"/>
            </a:endParaRPr>
          </a:p>
          <a:p>
            <a:pPr algn="just"/>
            <a:endParaRPr lang="en-GB" sz="1400" b="1" dirty="0">
              <a:effectLst/>
              <a:ea typeface="Times" panose="02020603050405020304" pitchFamily="18" charset="0"/>
            </a:endParaRPr>
          </a:p>
          <a:p>
            <a:pPr marL="0" indent="0" algn="just">
              <a:buNone/>
            </a:pPr>
            <a:endParaRPr lang="en-GB" sz="14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682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1F49"/>
                </a:solidFill>
              </a:rPr>
              <a:t>Directions: Research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2209800"/>
            <a:ext cx="8229600" cy="269716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GB" sz="1400" b="1" dirty="0">
                <a:solidFill>
                  <a:srgbClr val="000000"/>
                </a:solidFill>
                <a:ea typeface="Times New Roman" panose="02020603050405020304" pitchFamily="18" charset="0"/>
              </a:rPr>
              <a:t>Focus on creating shared digital research area with Romania / EU</a:t>
            </a:r>
            <a:endParaRPr lang="en-GB" sz="1400" dirty="0">
              <a:solidFill>
                <a:srgbClr val="000000"/>
              </a:solidFill>
              <a:ea typeface="Times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GB" sz="1400" dirty="0">
              <a:solidFill>
                <a:srgbClr val="000000"/>
              </a:solidFill>
              <a:ea typeface="Times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GB" sz="1400" b="1" dirty="0">
                <a:ea typeface="Times" panose="02020603050405020304" pitchFamily="18" charset="0"/>
              </a:rPr>
              <a:t>Government priorities:</a:t>
            </a:r>
          </a:p>
          <a:p>
            <a:pPr algn="just">
              <a:lnSpc>
                <a:spcPct val="150000"/>
              </a:lnSpc>
            </a:pPr>
            <a:r>
              <a:rPr lang="en-GB" sz="1400" dirty="0">
                <a:ea typeface="Times" panose="02020603050405020304" pitchFamily="18" charset="0"/>
              </a:rPr>
              <a:t>Fulfilling the Plan for Research, Development and Innovation 2022-2027</a:t>
            </a:r>
          </a:p>
          <a:p>
            <a:pPr algn="just">
              <a:lnSpc>
                <a:spcPct val="150000"/>
              </a:lnSpc>
            </a:pPr>
            <a:r>
              <a:rPr lang="en-GB" sz="1400" dirty="0">
                <a:ea typeface="Times" panose="02020603050405020304" pitchFamily="18" charset="0"/>
              </a:rPr>
              <a:t>Developing research infrastructures</a:t>
            </a:r>
          </a:p>
          <a:p>
            <a:pPr algn="just">
              <a:lnSpc>
                <a:spcPct val="150000"/>
              </a:lnSpc>
            </a:pPr>
            <a:r>
              <a:rPr lang="en-GB" sz="1400" dirty="0">
                <a:ea typeface="Times" panose="02020603050405020304" pitchFamily="18" charset="0"/>
              </a:rPr>
              <a:t>Providing and improving funding for scientific events and publications</a:t>
            </a:r>
          </a:p>
          <a:p>
            <a:pPr algn="just">
              <a:lnSpc>
                <a:spcPct val="150000"/>
              </a:lnSpc>
            </a:pPr>
            <a:r>
              <a:rPr lang="en-GB" sz="1400" dirty="0">
                <a:ea typeface="Times" panose="02020603050405020304" pitchFamily="18" charset="0"/>
              </a:rPr>
              <a:t>Better evaluation and accreditation actions for HE and research institutions </a:t>
            </a:r>
            <a:endParaRPr lang="en-GB" sz="14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1369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1398</TotalTime>
  <Words>667</Words>
  <Application>Microsoft Office PowerPoint</Application>
  <PresentationFormat>On-screen Show (4:3)</PresentationFormat>
  <Paragraphs>96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Montserrat</vt:lpstr>
      <vt:lpstr>Office Theme</vt:lpstr>
      <vt:lpstr>Digitalisation in Moldovan higher education: Status Quo and future directions</vt:lpstr>
      <vt:lpstr>Overview</vt:lpstr>
      <vt:lpstr>Moldova in the European context</vt:lpstr>
      <vt:lpstr>Moldova in the European context</vt:lpstr>
      <vt:lpstr>Current developments</vt:lpstr>
      <vt:lpstr>Status Quo: Higher education</vt:lpstr>
      <vt:lpstr>Status Quo: Research</vt:lpstr>
      <vt:lpstr>Directions: Higher education</vt:lpstr>
      <vt:lpstr>Directions: Research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Sanda Sanda</cp:lastModifiedBy>
  <cp:revision>13</cp:revision>
  <dcterms:created xsi:type="dcterms:W3CDTF">2023-01-10T15:08:01Z</dcterms:created>
  <dcterms:modified xsi:type="dcterms:W3CDTF">2023-12-06T14:48:51Z</dcterms:modified>
</cp:coreProperties>
</file>