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70" r:id="rId5"/>
    <p:sldId id="261" r:id="rId6"/>
    <p:sldId id="262" r:id="rId7"/>
    <p:sldId id="264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49"/>
    <a:srgbClr val="180BBF"/>
    <a:srgbClr val="9E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EBE61-6496-4840-A560-04C8D4B6CD92}" v="16" dt="2023-12-06T11:30:36.030"/>
    <p1510:client id="{D2F264AD-83BD-42BB-9F6E-8C3C70E1BC9F}" v="11" dt="2023-12-06T16:02:05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388" y="-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a Sanda" userId="503366f0b0afc928" providerId="LiveId" clId="{4CBEBE61-6496-4840-A560-04C8D4B6CD92}"/>
    <pc:docChg chg="undo custSel addSld delSld modSld sldOrd">
      <pc:chgData name="Sanda Sanda" userId="503366f0b0afc928" providerId="LiveId" clId="{4CBEBE61-6496-4840-A560-04C8D4B6CD92}" dt="2023-12-06T12:23:17.313" v="5187" actId="20577"/>
      <pc:docMkLst>
        <pc:docMk/>
      </pc:docMkLst>
      <pc:sldChg chg="modSp mod">
        <pc:chgData name="Sanda Sanda" userId="503366f0b0afc928" providerId="LiveId" clId="{4CBEBE61-6496-4840-A560-04C8D4B6CD92}" dt="2023-11-29T23:30:51.851" v="143" actId="255"/>
        <pc:sldMkLst>
          <pc:docMk/>
          <pc:sldMk cId="0" sldId="256"/>
        </pc:sldMkLst>
        <pc:spChg chg="mod">
          <ac:chgData name="Sanda Sanda" userId="503366f0b0afc928" providerId="LiveId" clId="{4CBEBE61-6496-4840-A560-04C8D4B6CD92}" dt="2023-11-29T23:30:10.266" v="113" actId="276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1-29T23:30:51.851" v="143" actId="255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anda Sanda" userId="503366f0b0afc928" providerId="LiveId" clId="{4CBEBE61-6496-4840-A560-04C8D4B6CD92}" dt="2023-12-06T11:09:19.250" v="2159" actId="1076"/>
        <pc:sldMkLst>
          <pc:docMk/>
          <pc:sldMk cId="0" sldId="257"/>
        </pc:sldMkLst>
        <pc:spChg chg="mod">
          <ac:chgData name="Sanda Sanda" userId="503366f0b0afc928" providerId="LiveId" clId="{4CBEBE61-6496-4840-A560-04C8D4B6CD92}" dt="2023-12-06T10:20:12.171" v="1055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1:09:19.250" v="2159" actId="1076"/>
          <ac:spMkLst>
            <pc:docMk/>
            <pc:sldMk cId="0" sldId="257"/>
            <ac:spMk id="5" creationId="{00000000-0000-0000-0000-000000000000}"/>
          </ac:spMkLst>
        </pc:spChg>
      </pc:sldChg>
      <pc:sldChg chg="new del">
        <pc:chgData name="Sanda Sanda" userId="503366f0b0afc928" providerId="LiveId" clId="{4CBEBE61-6496-4840-A560-04C8D4B6CD92}" dt="2023-12-06T10:19:15.193" v="1043" actId="47"/>
        <pc:sldMkLst>
          <pc:docMk/>
          <pc:sldMk cId="1369191494" sldId="258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3426393799" sldId="258"/>
        </pc:sldMkLst>
      </pc:sldChg>
      <pc:sldChg chg="addSp delSp modSp add mod modClrScheme chgLayout">
        <pc:chgData name="Sanda Sanda" userId="503366f0b0afc928" providerId="LiveId" clId="{4CBEBE61-6496-4840-A560-04C8D4B6CD92}" dt="2023-12-06T12:18:53.094" v="5160" actId="1076"/>
        <pc:sldMkLst>
          <pc:docMk/>
          <pc:sldMk cId="957245542" sldId="259"/>
        </pc:sldMkLst>
        <pc:spChg chg="mod">
          <ac:chgData name="Sanda Sanda" userId="503366f0b0afc928" providerId="LiveId" clId="{4CBEBE61-6496-4840-A560-04C8D4B6CD92}" dt="2023-12-06T10:34:54.129" v="1575" actId="26606"/>
          <ac:spMkLst>
            <pc:docMk/>
            <pc:sldMk cId="957245542" sldId="259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18:53.094" v="5160" actId="1076"/>
          <ac:spMkLst>
            <pc:docMk/>
            <pc:sldMk cId="957245542" sldId="259"/>
            <ac:spMk id="5" creationId="{00000000-0000-0000-0000-000000000000}"/>
          </ac:spMkLst>
        </pc:spChg>
        <pc:spChg chg="add mod">
          <ac:chgData name="Sanda Sanda" userId="503366f0b0afc928" providerId="LiveId" clId="{4CBEBE61-6496-4840-A560-04C8D4B6CD92}" dt="2023-12-06T11:17:18.090" v="2290" actId="1076"/>
          <ac:spMkLst>
            <pc:docMk/>
            <pc:sldMk cId="957245542" sldId="259"/>
            <ac:spMk id="6" creationId="{C8B4F29B-386C-06DA-CA21-A59E5F286516}"/>
          </ac:spMkLst>
        </pc:spChg>
        <pc:picChg chg="add del mod">
          <ac:chgData name="Sanda Sanda" userId="503366f0b0afc928" providerId="LiveId" clId="{4CBEBE61-6496-4840-A560-04C8D4B6CD92}" dt="2023-12-06T11:15:05.275" v="2172" actId="478"/>
          <ac:picMkLst>
            <pc:docMk/>
            <pc:sldMk cId="957245542" sldId="259"/>
            <ac:picMk id="4" creationId="{CFC9DA3F-1D6C-F042-E1F8-D2568071AABC}"/>
          </ac:picMkLst>
        </pc:picChg>
        <pc:picChg chg="add mod">
          <ac:chgData name="Sanda Sanda" userId="503366f0b0afc928" providerId="LiveId" clId="{4CBEBE61-6496-4840-A560-04C8D4B6CD92}" dt="2023-12-06T11:15:15.200" v="2174" actId="14100"/>
          <ac:picMkLst>
            <pc:docMk/>
            <pc:sldMk cId="957245542" sldId="259"/>
            <ac:picMk id="8" creationId="{1FE4EDDB-17A2-EC92-0399-848F087F6207}"/>
          </ac:picMkLst>
        </pc:picChg>
      </pc:sldChg>
      <pc:sldChg chg="add del">
        <pc:chgData name="Sanda Sanda" userId="503366f0b0afc928" providerId="LiveId" clId="{4CBEBE61-6496-4840-A560-04C8D4B6CD92}" dt="2023-12-06T10:27:31.710" v="1342" actId="47"/>
        <pc:sldMkLst>
          <pc:docMk/>
          <pc:sldMk cId="448689247" sldId="260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1806237829" sldId="260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2057481777" sldId="261"/>
        </pc:sldMkLst>
      </pc:sldChg>
      <pc:sldChg chg="modSp add mod">
        <pc:chgData name="Sanda Sanda" userId="503366f0b0afc928" providerId="LiveId" clId="{4CBEBE61-6496-4840-A560-04C8D4B6CD92}" dt="2023-12-06T12:14:18.483" v="5022" actId="1076"/>
        <pc:sldMkLst>
          <pc:docMk/>
          <pc:sldMk cId="3651973877" sldId="261"/>
        </pc:sldMkLst>
        <pc:spChg chg="mod">
          <ac:chgData name="Sanda Sanda" userId="503366f0b0afc928" providerId="LiveId" clId="{4CBEBE61-6496-4840-A560-04C8D4B6CD92}" dt="2023-12-06T12:14:18.483" v="5022" actId="1076"/>
          <ac:spMkLst>
            <pc:docMk/>
            <pc:sldMk cId="3651973877" sldId="261"/>
            <ac:spMk id="5" creationId="{00000000-0000-0000-0000-000000000000}"/>
          </ac:spMkLst>
        </pc:spChg>
      </pc:sldChg>
      <pc:sldChg chg="addSp modSp add mod">
        <pc:chgData name="Sanda Sanda" userId="503366f0b0afc928" providerId="LiveId" clId="{4CBEBE61-6496-4840-A560-04C8D4B6CD92}" dt="2023-12-06T12:18:03.143" v="5156" actId="948"/>
        <pc:sldMkLst>
          <pc:docMk/>
          <pc:sldMk cId="1009000500" sldId="262"/>
        </pc:sldMkLst>
        <pc:spChg chg="mod">
          <ac:chgData name="Sanda Sanda" userId="503366f0b0afc928" providerId="LiveId" clId="{4CBEBE61-6496-4840-A560-04C8D4B6CD92}" dt="2023-12-06T10:28:41.880" v="1376" actId="20577"/>
          <ac:spMkLst>
            <pc:docMk/>
            <pc:sldMk cId="1009000500" sldId="262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17:24.793" v="5151" actId="1076"/>
          <ac:spMkLst>
            <pc:docMk/>
            <pc:sldMk cId="1009000500" sldId="262"/>
            <ac:spMk id="5" creationId="{00000000-0000-0000-0000-000000000000}"/>
          </ac:spMkLst>
        </pc:spChg>
        <pc:spChg chg="add mod">
          <ac:chgData name="Sanda Sanda" userId="503366f0b0afc928" providerId="LiveId" clId="{4CBEBE61-6496-4840-A560-04C8D4B6CD92}" dt="2023-12-06T12:18:03.143" v="5156" actId="948"/>
          <ac:spMkLst>
            <pc:docMk/>
            <pc:sldMk cId="1009000500" sldId="262"/>
            <ac:spMk id="7" creationId="{4CB6480D-E38B-6EBB-5BCA-A5C2C9698821}"/>
          </ac:spMkLst>
        </pc:spChg>
        <pc:picChg chg="add mod">
          <ac:chgData name="Sanda Sanda" userId="503366f0b0afc928" providerId="LiveId" clId="{4CBEBE61-6496-4840-A560-04C8D4B6CD92}" dt="2023-12-06T12:17:22.336" v="5150" actId="1076"/>
          <ac:picMkLst>
            <pc:docMk/>
            <pc:sldMk cId="1009000500" sldId="262"/>
            <ac:picMk id="4" creationId="{977FD1FA-25A9-EDAF-6FB5-C79D97D66AC7}"/>
          </ac:picMkLst>
        </pc:picChg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1934398835" sldId="262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40742534" sldId="263"/>
        </pc:sldMkLst>
      </pc:sldChg>
      <pc:sldChg chg="add del">
        <pc:chgData name="Sanda Sanda" userId="503366f0b0afc928" providerId="LiveId" clId="{4CBEBE61-6496-4840-A560-04C8D4B6CD92}" dt="2023-12-06T10:28:50.159" v="1378" actId="47"/>
        <pc:sldMkLst>
          <pc:docMk/>
          <pc:sldMk cId="3950598612" sldId="263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2201879716" sldId="264"/>
        </pc:sldMkLst>
      </pc:sldChg>
      <pc:sldChg chg="modSp add mod ord">
        <pc:chgData name="Sanda Sanda" userId="503366f0b0afc928" providerId="LiveId" clId="{4CBEBE61-6496-4840-A560-04C8D4B6CD92}" dt="2023-12-06T12:19:05.418" v="5161" actId="948"/>
        <pc:sldMkLst>
          <pc:docMk/>
          <pc:sldMk cId="3166326017" sldId="264"/>
        </pc:sldMkLst>
        <pc:spChg chg="mod">
          <ac:chgData name="Sanda Sanda" userId="503366f0b0afc928" providerId="LiveId" clId="{4CBEBE61-6496-4840-A560-04C8D4B6CD92}" dt="2023-12-06T10:29:02.960" v="1398" actId="20577"/>
          <ac:spMkLst>
            <pc:docMk/>
            <pc:sldMk cId="3166326017" sldId="264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19:05.418" v="5161" actId="948"/>
          <ac:spMkLst>
            <pc:docMk/>
            <pc:sldMk cId="3166326017" sldId="264"/>
            <ac:spMk id="5" creationId="{00000000-0000-0000-0000-000000000000}"/>
          </ac:spMkLst>
        </pc:spChg>
      </pc:sldChg>
      <pc:sldChg chg="add del">
        <pc:chgData name="Sanda Sanda" userId="503366f0b0afc928" providerId="LiveId" clId="{4CBEBE61-6496-4840-A560-04C8D4B6CD92}" dt="2023-12-06T10:29:40.609" v="1422" actId="47"/>
        <pc:sldMkLst>
          <pc:docMk/>
          <pc:sldMk cId="523976809" sldId="265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2355076637" sldId="265"/>
        </pc:sldMkLst>
      </pc:sldChg>
      <pc:sldChg chg="del">
        <pc:chgData name="Sanda Sanda" userId="503366f0b0afc928" providerId="LiveId" clId="{4CBEBE61-6496-4840-A560-04C8D4B6CD92}" dt="2023-11-29T23:31:22.134" v="144" actId="47"/>
        <pc:sldMkLst>
          <pc:docMk/>
          <pc:sldMk cId="500941379" sldId="266"/>
        </pc:sldMkLst>
      </pc:sldChg>
      <pc:sldChg chg="modSp add mod">
        <pc:chgData name="Sanda Sanda" userId="503366f0b0afc928" providerId="LiveId" clId="{4CBEBE61-6496-4840-A560-04C8D4B6CD92}" dt="2023-12-06T12:21:43.594" v="5179" actId="1076"/>
        <pc:sldMkLst>
          <pc:docMk/>
          <pc:sldMk cId="3556126271" sldId="266"/>
        </pc:sldMkLst>
        <pc:spChg chg="mod">
          <ac:chgData name="Sanda Sanda" userId="503366f0b0afc928" providerId="LiveId" clId="{4CBEBE61-6496-4840-A560-04C8D4B6CD92}" dt="2023-12-06T12:21:43.594" v="5179" actId="1076"/>
          <ac:spMkLst>
            <pc:docMk/>
            <pc:sldMk cId="3556126271" sldId="266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21:40.144" v="5178" actId="1076"/>
          <ac:spMkLst>
            <pc:docMk/>
            <pc:sldMk cId="3556126271" sldId="266"/>
            <ac:spMk id="5" creationId="{00000000-0000-0000-0000-000000000000}"/>
          </ac:spMkLst>
        </pc:spChg>
      </pc:sldChg>
      <pc:sldChg chg="modSp add del mod">
        <pc:chgData name="Sanda Sanda" userId="503366f0b0afc928" providerId="LiveId" clId="{4CBEBE61-6496-4840-A560-04C8D4B6CD92}" dt="2023-12-06T11:10:27.110" v="2163" actId="47"/>
        <pc:sldMkLst>
          <pc:docMk/>
          <pc:sldMk cId="3865200621" sldId="267"/>
        </pc:sldMkLst>
        <pc:spChg chg="mod">
          <ac:chgData name="Sanda Sanda" userId="503366f0b0afc928" providerId="LiveId" clId="{4CBEBE61-6496-4840-A560-04C8D4B6CD92}" dt="2023-12-06T10:32:08.674" v="1565" actId="5793"/>
          <ac:spMkLst>
            <pc:docMk/>
            <pc:sldMk cId="3865200621" sldId="267"/>
            <ac:spMk id="5" creationId="{00000000-0000-0000-0000-000000000000}"/>
          </ac:spMkLst>
        </pc:spChg>
      </pc:sldChg>
      <pc:sldChg chg="modSp add mod">
        <pc:chgData name="Sanda Sanda" userId="503366f0b0afc928" providerId="LiveId" clId="{4CBEBE61-6496-4840-A560-04C8D4B6CD92}" dt="2023-12-06T12:20:36.467" v="5174" actId="255"/>
        <pc:sldMkLst>
          <pc:docMk/>
          <pc:sldMk cId="570682953" sldId="268"/>
        </pc:sldMkLst>
        <pc:spChg chg="mod">
          <ac:chgData name="Sanda Sanda" userId="503366f0b0afc928" providerId="LiveId" clId="{4CBEBE61-6496-4840-A560-04C8D4B6CD92}" dt="2023-12-06T10:29:31.622" v="1420" actId="20577"/>
          <ac:spMkLst>
            <pc:docMk/>
            <pc:sldMk cId="570682953" sldId="268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20:36.467" v="5174" actId="255"/>
          <ac:spMkLst>
            <pc:docMk/>
            <pc:sldMk cId="570682953" sldId="268"/>
            <ac:spMk id="5" creationId="{00000000-0000-0000-0000-000000000000}"/>
          </ac:spMkLst>
        </pc:spChg>
      </pc:sldChg>
      <pc:sldChg chg="modSp add mod">
        <pc:chgData name="Sanda Sanda" userId="503366f0b0afc928" providerId="LiveId" clId="{4CBEBE61-6496-4840-A560-04C8D4B6CD92}" dt="2023-12-06T12:23:17.313" v="5187" actId="20577"/>
        <pc:sldMkLst>
          <pc:docMk/>
          <pc:sldMk cId="1620136908" sldId="269"/>
        </pc:sldMkLst>
        <pc:spChg chg="mod">
          <ac:chgData name="Sanda Sanda" userId="503366f0b0afc928" providerId="LiveId" clId="{4CBEBE61-6496-4840-A560-04C8D4B6CD92}" dt="2023-12-06T10:29:47.120" v="1432" actId="20577"/>
          <ac:spMkLst>
            <pc:docMk/>
            <pc:sldMk cId="1620136908" sldId="269"/>
            <ac:spMk id="2" creationId="{00000000-0000-0000-0000-000000000000}"/>
          </ac:spMkLst>
        </pc:spChg>
        <pc:spChg chg="mod">
          <ac:chgData name="Sanda Sanda" userId="503366f0b0afc928" providerId="LiveId" clId="{4CBEBE61-6496-4840-A560-04C8D4B6CD92}" dt="2023-12-06T12:23:17.313" v="5187" actId="20577"/>
          <ac:spMkLst>
            <pc:docMk/>
            <pc:sldMk cId="1620136908" sldId="269"/>
            <ac:spMk id="5" creationId="{00000000-0000-0000-0000-000000000000}"/>
          </ac:spMkLst>
        </pc:spChg>
      </pc:sldChg>
      <pc:sldChg chg="modSp add mod">
        <pc:chgData name="Sanda Sanda" userId="503366f0b0afc928" providerId="LiveId" clId="{4CBEBE61-6496-4840-A560-04C8D4B6CD92}" dt="2023-12-06T12:14:06.893" v="5020" actId="20577"/>
        <pc:sldMkLst>
          <pc:docMk/>
          <pc:sldMk cId="4034582112" sldId="270"/>
        </pc:sldMkLst>
        <pc:spChg chg="mod">
          <ac:chgData name="Sanda Sanda" userId="503366f0b0afc928" providerId="LiveId" clId="{4CBEBE61-6496-4840-A560-04C8D4B6CD92}" dt="2023-12-06T12:14:06.893" v="5020" actId="20577"/>
          <ac:spMkLst>
            <pc:docMk/>
            <pc:sldMk cId="4034582112" sldId="270"/>
            <ac:spMk id="5" creationId="{00000000-0000-0000-0000-000000000000}"/>
          </ac:spMkLst>
        </pc:spChg>
        <pc:spChg chg="mod">
          <ac:chgData name="Sanda Sanda" userId="503366f0b0afc928" providerId="LiveId" clId="{4CBEBE61-6496-4840-A560-04C8D4B6CD92}" dt="2023-12-06T11:19:39.030" v="2469" actId="20577"/>
          <ac:spMkLst>
            <pc:docMk/>
            <pc:sldMk cId="4034582112" sldId="270"/>
            <ac:spMk id="6" creationId="{C8B4F29B-386C-06DA-CA21-A59E5F286516}"/>
          </ac:spMkLst>
        </pc:spChg>
      </pc:sldChg>
    </pc:docChg>
  </pc:docChgLst>
  <pc:docChgLst>
    <pc:chgData name="Sanda Sanda" userId="503366f0b0afc928" providerId="LiveId" clId="{D2F264AD-83BD-42BB-9F6E-8C3C70E1BC9F}"/>
    <pc:docChg chg="undo redo custSel modSld">
      <pc:chgData name="Sanda Sanda" userId="503366f0b0afc928" providerId="LiveId" clId="{D2F264AD-83BD-42BB-9F6E-8C3C70E1BC9F}" dt="2023-12-06T16:07:07.715" v="5052" actId="1076"/>
      <pc:docMkLst>
        <pc:docMk/>
      </pc:docMkLst>
      <pc:sldChg chg="modSp mod">
        <pc:chgData name="Sanda Sanda" userId="503366f0b0afc928" providerId="LiveId" clId="{D2F264AD-83BD-42BB-9F6E-8C3C70E1BC9F}" dt="2023-12-06T13:50:44.369" v="1128" actId="1076"/>
        <pc:sldMkLst>
          <pc:docMk/>
          <pc:sldMk cId="0" sldId="256"/>
        </pc:sldMkLst>
        <pc:spChg chg="mod">
          <ac:chgData name="Sanda Sanda" userId="503366f0b0afc928" providerId="LiveId" clId="{D2F264AD-83BD-42BB-9F6E-8C3C70E1BC9F}" dt="2023-12-06T13:50:44.369" v="1128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2:53:02.514" v="9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modSp mod">
        <pc:chgData name="Sanda Sanda" userId="503366f0b0afc928" providerId="LiveId" clId="{D2F264AD-83BD-42BB-9F6E-8C3C70E1BC9F}" dt="2023-12-06T15:43:35.639" v="4065" actId="1076"/>
        <pc:sldMkLst>
          <pc:docMk/>
          <pc:sldMk cId="0" sldId="257"/>
        </pc:sldMkLst>
        <pc:spChg chg="mod">
          <ac:chgData name="Sanda Sanda" userId="503366f0b0afc928" providerId="LiveId" clId="{D2F264AD-83BD-42BB-9F6E-8C3C70E1BC9F}" dt="2023-12-06T15:27:50.429" v="3152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5:43:21.829" v="4062" actId="14100"/>
          <ac:spMkLst>
            <pc:docMk/>
            <pc:sldMk cId="0" sldId="257"/>
            <ac:spMk id="5" creationId="{00000000-0000-0000-0000-000000000000}"/>
          </ac:spMkLst>
        </pc:spChg>
        <pc:picChg chg="add mod">
          <ac:chgData name="Sanda Sanda" userId="503366f0b0afc928" providerId="LiveId" clId="{D2F264AD-83BD-42BB-9F6E-8C3C70E1BC9F}" dt="2023-12-06T15:43:35.639" v="4065" actId="1076"/>
          <ac:picMkLst>
            <pc:docMk/>
            <pc:sldMk cId="0" sldId="257"/>
            <ac:picMk id="4" creationId="{1B288943-EF45-DD13-CC8D-8131A78B18BB}"/>
          </ac:picMkLst>
        </pc:picChg>
      </pc:sldChg>
      <pc:sldChg chg="addSp delSp modSp mod">
        <pc:chgData name="Sanda Sanda" userId="503366f0b0afc928" providerId="LiveId" clId="{D2F264AD-83BD-42BB-9F6E-8C3C70E1BC9F}" dt="2023-12-06T15:40:35.845" v="3970" actId="207"/>
        <pc:sldMkLst>
          <pc:docMk/>
          <pc:sldMk cId="957245542" sldId="259"/>
        </pc:sldMkLst>
        <pc:spChg chg="mod">
          <ac:chgData name="Sanda Sanda" userId="503366f0b0afc928" providerId="LiveId" clId="{D2F264AD-83BD-42BB-9F6E-8C3C70E1BC9F}" dt="2023-12-06T15:40:35.845" v="3970" actId="207"/>
          <ac:spMkLst>
            <pc:docMk/>
            <pc:sldMk cId="957245542" sldId="259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5:40:17.959" v="3969" actId="20577"/>
          <ac:spMkLst>
            <pc:docMk/>
            <pc:sldMk cId="957245542" sldId="259"/>
            <ac:spMk id="5" creationId="{00000000-0000-0000-0000-000000000000}"/>
          </ac:spMkLst>
        </pc:spChg>
        <pc:spChg chg="del">
          <ac:chgData name="Sanda Sanda" userId="503366f0b0afc928" providerId="LiveId" clId="{D2F264AD-83BD-42BB-9F6E-8C3C70E1BC9F}" dt="2023-12-06T12:57:23.594" v="294" actId="478"/>
          <ac:spMkLst>
            <pc:docMk/>
            <pc:sldMk cId="957245542" sldId="259"/>
            <ac:spMk id="6" creationId="{C8B4F29B-386C-06DA-CA21-A59E5F286516}"/>
          </ac:spMkLst>
        </pc:spChg>
        <pc:graphicFrameChg chg="add del mod">
          <ac:chgData name="Sanda Sanda" userId="503366f0b0afc928" providerId="LiveId" clId="{D2F264AD-83BD-42BB-9F6E-8C3C70E1BC9F}" dt="2023-12-06T12:53:46.674" v="11"/>
          <ac:graphicFrameMkLst>
            <pc:docMk/>
            <pc:sldMk cId="957245542" sldId="259"/>
            <ac:graphicFrameMk id="3" creationId="{23B7E061-81D4-BE07-71CF-EF5F13D90298}"/>
          </ac:graphicFrameMkLst>
        </pc:graphicFrameChg>
        <pc:picChg chg="del">
          <ac:chgData name="Sanda Sanda" userId="503366f0b0afc928" providerId="LiveId" clId="{D2F264AD-83BD-42BB-9F6E-8C3C70E1BC9F}" dt="2023-12-06T12:54:22.334" v="12" actId="478"/>
          <ac:picMkLst>
            <pc:docMk/>
            <pc:sldMk cId="957245542" sldId="259"/>
            <ac:picMk id="8" creationId="{1FE4EDDB-17A2-EC92-0399-848F087F6207}"/>
          </ac:picMkLst>
        </pc:picChg>
      </pc:sldChg>
      <pc:sldChg chg="addSp modSp mod">
        <pc:chgData name="Sanda Sanda" userId="503366f0b0afc928" providerId="LiveId" clId="{D2F264AD-83BD-42BB-9F6E-8C3C70E1BC9F}" dt="2023-12-06T15:31:07.319" v="3466" actId="20577"/>
        <pc:sldMkLst>
          <pc:docMk/>
          <pc:sldMk cId="3651973877" sldId="261"/>
        </pc:sldMkLst>
        <pc:spChg chg="mod">
          <ac:chgData name="Sanda Sanda" userId="503366f0b0afc928" providerId="LiveId" clId="{D2F264AD-83BD-42BB-9F6E-8C3C70E1BC9F}" dt="2023-12-06T13:18:48.300" v="902" actId="1076"/>
          <ac:spMkLst>
            <pc:docMk/>
            <pc:sldMk cId="3651973877" sldId="261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5:31:07.319" v="3466" actId="20577"/>
          <ac:spMkLst>
            <pc:docMk/>
            <pc:sldMk cId="3651973877" sldId="261"/>
            <ac:spMk id="5" creationId="{00000000-0000-0000-0000-000000000000}"/>
          </ac:spMkLst>
        </pc:spChg>
        <pc:picChg chg="add mod">
          <ac:chgData name="Sanda Sanda" userId="503366f0b0afc928" providerId="LiveId" clId="{D2F264AD-83BD-42BB-9F6E-8C3C70E1BC9F}" dt="2023-12-06T15:30:48.494" v="3459" actId="14100"/>
          <ac:picMkLst>
            <pc:docMk/>
            <pc:sldMk cId="3651973877" sldId="261"/>
            <ac:picMk id="3" creationId="{2DBE8450-DC3C-57D4-66CC-6DBF968DF6FD}"/>
          </ac:picMkLst>
        </pc:picChg>
      </pc:sldChg>
      <pc:sldChg chg="addSp delSp modSp mod modClrScheme chgLayout">
        <pc:chgData name="Sanda Sanda" userId="503366f0b0afc928" providerId="LiveId" clId="{D2F264AD-83BD-42BB-9F6E-8C3C70E1BC9F}" dt="2023-12-06T16:06:38.419" v="5050" actId="20577"/>
        <pc:sldMkLst>
          <pc:docMk/>
          <pc:sldMk cId="1009000500" sldId="262"/>
        </pc:sldMkLst>
        <pc:spChg chg="mod">
          <ac:chgData name="Sanda Sanda" userId="503366f0b0afc928" providerId="LiveId" clId="{D2F264AD-83BD-42BB-9F6E-8C3C70E1BC9F}" dt="2023-12-06T15:40:08.599" v="3965" actId="1076"/>
          <ac:spMkLst>
            <pc:docMk/>
            <pc:sldMk cId="1009000500" sldId="262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6:06:38.419" v="5050" actId="20577"/>
          <ac:spMkLst>
            <pc:docMk/>
            <pc:sldMk cId="1009000500" sldId="262"/>
            <ac:spMk id="5" creationId="{00000000-0000-0000-0000-000000000000}"/>
          </ac:spMkLst>
        </pc:spChg>
        <pc:spChg chg="del mod">
          <ac:chgData name="Sanda Sanda" userId="503366f0b0afc928" providerId="LiveId" clId="{D2F264AD-83BD-42BB-9F6E-8C3C70E1BC9F}" dt="2023-12-06T15:09:01.518" v="2766" actId="478"/>
          <ac:spMkLst>
            <pc:docMk/>
            <pc:sldMk cId="1009000500" sldId="262"/>
            <ac:spMk id="7" creationId="{4CB6480D-E38B-6EBB-5BCA-A5C2C9698821}"/>
          </ac:spMkLst>
        </pc:spChg>
        <pc:picChg chg="del">
          <ac:chgData name="Sanda Sanda" userId="503366f0b0afc928" providerId="LiveId" clId="{D2F264AD-83BD-42BB-9F6E-8C3C70E1BC9F}" dt="2023-12-06T15:31:43.239" v="3467" actId="478"/>
          <ac:picMkLst>
            <pc:docMk/>
            <pc:sldMk cId="1009000500" sldId="262"/>
            <ac:picMk id="4" creationId="{977FD1FA-25A9-EDAF-6FB5-C79D97D66AC7}"/>
          </ac:picMkLst>
        </pc:picChg>
        <pc:picChg chg="add mod">
          <ac:chgData name="Sanda Sanda" userId="503366f0b0afc928" providerId="LiveId" clId="{D2F264AD-83BD-42BB-9F6E-8C3C70E1BC9F}" dt="2023-12-06T15:38:33.909" v="3944" actId="26606"/>
          <ac:picMkLst>
            <pc:docMk/>
            <pc:sldMk cId="1009000500" sldId="262"/>
            <ac:picMk id="6" creationId="{378EA895-2A2D-4B2B-5A4A-FCBEE8E2F6B1}"/>
          </ac:picMkLst>
        </pc:picChg>
      </pc:sldChg>
      <pc:sldChg chg="modSp mod">
        <pc:chgData name="Sanda Sanda" userId="503366f0b0afc928" providerId="LiveId" clId="{D2F264AD-83BD-42BB-9F6E-8C3C70E1BC9F}" dt="2023-12-06T15:41:35.669" v="4025" actId="1076"/>
        <pc:sldMkLst>
          <pc:docMk/>
          <pc:sldMk cId="3166326017" sldId="264"/>
        </pc:sldMkLst>
        <pc:spChg chg="mod">
          <ac:chgData name="Sanda Sanda" userId="503366f0b0afc928" providerId="LiveId" clId="{D2F264AD-83BD-42BB-9F6E-8C3C70E1BC9F}" dt="2023-12-06T15:41:35.669" v="4025" actId="1076"/>
          <ac:spMkLst>
            <pc:docMk/>
            <pc:sldMk cId="3166326017" sldId="264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5:25:18.136" v="3119" actId="20577"/>
          <ac:spMkLst>
            <pc:docMk/>
            <pc:sldMk cId="3166326017" sldId="264"/>
            <ac:spMk id="5" creationId="{00000000-0000-0000-0000-000000000000}"/>
          </ac:spMkLst>
        </pc:spChg>
      </pc:sldChg>
      <pc:sldChg chg="modSp mod">
        <pc:chgData name="Sanda Sanda" userId="503366f0b0afc928" providerId="LiveId" clId="{D2F264AD-83BD-42BB-9F6E-8C3C70E1BC9F}" dt="2023-12-06T16:07:07.715" v="5052" actId="1076"/>
        <pc:sldMkLst>
          <pc:docMk/>
          <pc:sldMk cId="3556126271" sldId="266"/>
        </pc:sldMkLst>
        <pc:spChg chg="mod">
          <ac:chgData name="Sanda Sanda" userId="503366f0b0afc928" providerId="LiveId" clId="{D2F264AD-83BD-42BB-9F6E-8C3C70E1BC9F}" dt="2023-12-06T16:07:04.904" v="5051" actId="1076"/>
          <ac:spMkLst>
            <pc:docMk/>
            <pc:sldMk cId="3556126271" sldId="266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6:07:07.715" v="5052" actId="1076"/>
          <ac:spMkLst>
            <pc:docMk/>
            <pc:sldMk cId="3556126271" sldId="266"/>
            <ac:spMk id="5" creationId="{00000000-0000-0000-0000-000000000000}"/>
          </ac:spMkLst>
        </pc:spChg>
      </pc:sldChg>
      <pc:sldChg chg="addSp modSp mod">
        <pc:chgData name="Sanda Sanda" userId="503366f0b0afc928" providerId="LiveId" clId="{D2F264AD-83BD-42BB-9F6E-8C3C70E1BC9F}" dt="2023-12-06T15:42:35.999" v="4060" actId="1076"/>
        <pc:sldMkLst>
          <pc:docMk/>
          <pc:sldMk cId="570682953" sldId="268"/>
        </pc:sldMkLst>
        <pc:spChg chg="mod">
          <ac:chgData name="Sanda Sanda" userId="503366f0b0afc928" providerId="LiveId" clId="{D2F264AD-83BD-42BB-9F6E-8C3C70E1BC9F}" dt="2023-12-06T15:42:01.299" v="4028" actId="1076"/>
          <ac:spMkLst>
            <pc:docMk/>
            <pc:sldMk cId="570682953" sldId="268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5:42:14.529" v="4054" actId="20577"/>
          <ac:spMkLst>
            <pc:docMk/>
            <pc:sldMk cId="570682953" sldId="268"/>
            <ac:spMk id="5" creationId="{00000000-0000-0000-0000-000000000000}"/>
          </ac:spMkLst>
        </pc:spChg>
        <pc:picChg chg="add mod">
          <ac:chgData name="Sanda Sanda" userId="503366f0b0afc928" providerId="LiveId" clId="{D2F264AD-83BD-42BB-9F6E-8C3C70E1BC9F}" dt="2023-12-06T15:42:35.999" v="4060" actId="1076"/>
          <ac:picMkLst>
            <pc:docMk/>
            <pc:sldMk cId="570682953" sldId="268"/>
            <ac:picMk id="4" creationId="{1BD7BABA-EDA1-55F2-11B8-1E8610FDD6F9}"/>
          </ac:picMkLst>
        </pc:picChg>
      </pc:sldChg>
      <pc:sldChg chg="addSp modSp mod">
        <pc:chgData name="Sanda Sanda" userId="503366f0b0afc928" providerId="LiveId" clId="{D2F264AD-83BD-42BB-9F6E-8C3C70E1BC9F}" dt="2023-12-06T16:04:06.309" v="5017" actId="1076"/>
        <pc:sldMkLst>
          <pc:docMk/>
          <pc:sldMk cId="1620136908" sldId="269"/>
        </pc:sldMkLst>
        <pc:spChg chg="mod">
          <ac:chgData name="Sanda Sanda" userId="503366f0b0afc928" providerId="LiveId" clId="{D2F264AD-83BD-42BB-9F6E-8C3C70E1BC9F}" dt="2023-12-06T16:04:06.309" v="5017" actId="1076"/>
          <ac:spMkLst>
            <pc:docMk/>
            <pc:sldMk cId="1620136908" sldId="269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6:04:02.094" v="5016" actId="20577"/>
          <ac:spMkLst>
            <pc:docMk/>
            <pc:sldMk cId="1620136908" sldId="269"/>
            <ac:spMk id="5" creationId="{00000000-0000-0000-0000-000000000000}"/>
          </ac:spMkLst>
        </pc:spChg>
        <pc:picChg chg="add mod modCrop">
          <ac:chgData name="Sanda Sanda" userId="503366f0b0afc928" providerId="LiveId" clId="{D2F264AD-83BD-42BB-9F6E-8C3C70E1BC9F}" dt="2023-12-06T16:03:46.854" v="5009" actId="1076"/>
          <ac:picMkLst>
            <pc:docMk/>
            <pc:sldMk cId="1620136908" sldId="269"/>
            <ac:picMk id="4" creationId="{605CFE45-3A63-0821-DB34-9776A4F76857}"/>
          </ac:picMkLst>
        </pc:picChg>
      </pc:sldChg>
      <pc:sldChg chg="addSp delSp modSp mod">
        <pc:chgData name="Sanda Sanda" userId="503366f0b0afc928" providerId="LiveId" clId="{D2F264AD-83BD-42BB-9F6E-8C3C70E1BC9F}" dt="2023-12-06T16:06:14.404" v="5048" actId="14100"/>
        <pc:sldMkLst>
          <pc:docMk/>
          <pc:sldMk cId="4034582112" sldId="270"/>
        </pc:sldMkLst>
        <pc:spChg chg="mod">
          <ac:chgData name="Sanda Sanda" userId="503366f0b0afc928" providerId="LiveId" clId="{D2F264AD-83BD-42BB-9F6E-8C3C70E1BC9F}" dt="2023-12-06T13:19:46.139" v="913" actId="255"/>
          <ac:spMkLst>
            <pc:docMk/>
            <pc:sldMk cId="4034582112" sldId="270"/>
            <ac:spMk id="2" creationId="{00000000-0000-0000-0000-000000000000}"/>
          </ac:spMkLst>
        </pc:spChg>
        <pc:spChg chg="mod">
          <ac:chgData name="Sanda Sanda" userId="503366f0b0afc928" providerId="LiveId" clId="{D2F264AD-83BD-42BB-9F6E-8C3C70E1BC9F}" dt="2023-12-06T16:06:14.404" v="5048" actId="14100"/>
          <ac:spMkLst>
            <pc:docMk/>
            <pc:sldMk cId="4034582112" sldId="270"/>
            <ac:spMk id="5" creationId="{00000000-0000-0000-0000-000000000000}"/>
          </ac:spMkLst>
        </pc:spChg>
        <pc:spChg chg="del">
          <ac:chgData name="Sanda Sanda" userId="503366f0b0afc928" providerId="LiveId" clId="{D2F264AD-83BD-42BB-9F6E-8C3C70E1BC9F}" dt="2023-12-06T13:16:48.459" v="880" actId="478"/>
          <ac:spMkLst>
            <pc:docMk/>
            <pc:sldMk cId="4034582112" sldId="270"/>
            <ac:spMk id="6" creationId="{C8B4F29B-386C-06DA-CA21-A59E5F286516}"/>
          </ac:spMkLst>
        </pc:spChg>
        <pc:picChg chg="del">
          <ac:chgData name="Sanda Sanda" userId="503366f0b0afc928" providerId="LiveId" clId="{D2F264AD-83BD-42BB-9F6E-8C3C70E1BC9F}" dt="2023-12-06T13:16:44.020" v="879" actId="478"/>
          <ac:picMkLst>
            <pc:docMk/>
            <pc:sldMk cId="4034582112" sldId="270"/>
            <ac:picMk id="4" creationId="{CFC9DA3F-1D6C-F042-E1F8-D2568071AABC}"/>
          </ac:picMkLst>
        </pc:picChg>
        <pc:picChg chg="add del mod">
          <ac:chgData name="Sanda Sanda" userId="503366f0b0afc928" providerId="LiveId" clId="{D2F264AD-83BD-42BB-9F6E-8C3C70E1BC9F}" dt="2023-12-06T13:18:11.750" v="895" actId="478"/>
          <ac:picMkLst>
            <pc:docMk/>
            <pc:sldMk cId="4034582112" sldId="270"/>
            <ac:picMk id="7" creationId="{B304BB88-CE46-72FC-298A-83084F258C2A}"/>
          </ac:picMkLst>
        </pc:picChg>
        <pc:picChg chg="add del mod">
          <ac:chgData name="Sanda Sanda" userId="503366f0b0afc928" providerId="LiveId" clId="{D2F264AD-83BD-42BB-9F6E-8C3C70E1BC9F}" dt="2023-12-06T13:21:20.119" v="918" actId="478"/>
          <ac:picMkLst>
            <pc:docMk/>
            <pc:sldMk cId="4034582112" sldId="270"/>
            <ac:picMk id="9" creationId="{046B487B-F406-D212-F7B6-287537584D34}"/>
          </ac:picMkLst>
        </pc:picChg>
        <pc:picChg chg="add mod">
          <ac:chgData name="Sanda Sanda" userId="503366f0b0afc928" providerId="LiveId" clId="{D2F264AD-83BD-42BB-9F6E-8C3C70E1BC9F}" dt="2023-12-06T16:05:30.545" v="5042" actId="1076"/>
          <ac:picMkLst>
            <pc:docMk/>
            <pc:sldMk cId="4034582112" sldId="270"/>
            <ac:picMk id="11" creationId="{CC573762-AD79-4311-EC21-2A3182CFE9D9}"/>
          </ac:picMkLst>
        </pc:picChg>
      </pc:sldChg>
    </pc:docChg>
  </pc:docChgLst>
  <pc:docChgLst>
    <pc:chgData name="Sanda Sanda" userId="503366f0b0afc928" providerId="LiveId" clId="{CA75475C-D4AD-4D56-A4CC-96AB1A730501}"/>
    <pc:docChg chg="undo custSel addSld delSld modSld sldOrd">
      <pc:chgData name="Sanda Sanda" userId="503366f0b0afc928" providerId="LiveId" clId="{CA75475C-D4AD-4D56-A4CC-96AB1A730501}" dt="2023-01-26T09:05:31.186" v="3317" actId="20577"/>
      <pc:docMkLst>
        <pc:docMk/>
      </pc:docMkLst>
      <pc:sldChg chg="addSp delSp modSp mod">
        <pc:chgData name="Sanda Sanda" userId="503366f0b0afc928" providerId="LiveId" clId="{CA75475C-D4AD-4D56-A4CC-96AB1A730501}" dt="2023-01-26T08:03:47.986" v="2480"/>
        <pc:sldMkLst>
          <pc:docMk/>
          <pc:sldMk cId="0" sldId="256"/>
        </pc:sldMkLst>
        <pc:spChg chg="mod">
          <ac:chgData name="Sanda Sanda" userId="503366f0b0afc928" providerId="LiveId" clId="{CA75475C-D4AD-4D56-A4CC-96AB1A730501}" dt="2023-01-26T08:03:47.986" v="2480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Sanda Sanda" userId="503366f0b0afc928" providerId="LiveId" clId="{CA75475C-D4AD-4D56-A4CC-96AB1A730501}" dt="2023-01-26T08:02:34.325" v="2475" actId="113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anda Sanda" userId="503366f0b0afc928" providerId="LiveId" clId="{CA75475C-D4AD-4D56-A4CC-96AB1A730501}" dt="2023-01-24T12:04:52.713" v="1290" actId="1076"/>
        <pc:sldMkLst>
          <pc:docMk/>
          <pc:sldMk cId="0" sldId="257"/>
        </pc:sldMkLst>
        <pc:spChg chg="mod">
          <ac:chgData name="Sanda Sanda" userId="503366f0b0afc928" providerId="LiveId" clId="{CA75475C-D4AD-4D56-A4CC-96AB1A730501}" dt="2023-01-24T09:40:59.832" v="705" actId="207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nda Sanda" userId="503366f0b0afc928" providerId="LiveId" clId="{CA75475C-D4AD-4D56-A4CC-96AB1A730501}" dt="2023-01-24T12:04:52.713" v="1290" actId="1076"/>
          <ac:spMkLst>
            <pc:docMk/>
            <pc:sldMk cId="0" sldId="257"/>
            <ac:spMk id="5" creationId="{00000000-0000-0000-0000-000000000000}"/>
          </ac:spMkLst>
        </pc:spChg>
      </pc:sldChg>
      <pc:sldChg chg="addSp delSp modSp new mod">
        <pc:chgData name="Sanda Sanda" userId="503366f0b0afc928" providerId="LiveId" clId="{CA75475C-D4AD-4D56-A4CC-96AB1A730501}" dt="2023-01-24T12:40:41.779" v="2291" actId="14100"/>
        <pc:sldMkLst>
          <pc:docMk/>
          <pc:sldMk cId="3426393799" sldId="258"/>
        </pc:sldMkLst>
        <pc:spChg chg="mod">
          <ac:chgData name="Sanda Sanda" userId="503366f0b0afc928" providerId="LiveId" clId="{CA75475C-D4AD-4D56-A4CC-96AB1A730501}" dt="2023-01-24T09:41:44.079" v="708" actId="207"/>
          <ac:spMkLst>
            <pc:docMk/>
            <pc:sldMk cId="3426393799" sldId="258"/>
            <ac:spMk id="2" creationId="{8300E638-263D-FBAD-730B-C75C5598F0E2}"/>
          </ac:spMkLst>
        </pc:spChg>
        <pc:spChg chg="add del mod">
          <ac:chgData name="Sanda Sanda" userId="503366f0b0afc928" providerId="LiveId" clId="{CA75475C-D4AD-4D56-A4CC-96AB1A730501}" dt="2023-01-24T12:11:29.909" v="1549" actId="478"/>
          <ac:spMkLst>
            <pc:docMk/>
            <pc:sldMk cId="3426393799" sldId="258"/>
            <ac:spMk id="3" creationId="{43F3616A-30F2-6DFA-219F-502C9BED3FA9}"/>
          </ac:spMkLst>
        </pc:spChg>
        <pc:spChg chg="add del mod">
          <ac:chgData name="Sanda Sanda" userId="503366f0b0afc928" providerId="LiveId" clId="{CA75475C-D4AD-4D56-A4CC-96AB1A730501}" dt="2023-01-24T12:06:14.402" v="1328" actId="478"/>
          <ac:spMkLst>
            <pc:docMk/>
            <pc:sldMk cId="3426393799" sldId="258"/>
            <ac:spMk id="5" creationId="{4DC81DD8-9866-2704-7E01-28CD2F37C526}"/>
          </ac:spMkLst>
        </pc:spChg>
        <pc:spChg chg="add del mod">
          <ac:chgData name="Sanda Sanda" userId="503366f0b0afc928" providerId="LiveId" clId="{CA75475C-D4AD-4D56-A4CC-96AB1A730501}" dt="2023-01-24T12:11:36" v="1550" actId="478"/>
          <ac:spMkLst>
            <pc:docMk/>
            <pc:sldMk cId="3426393799" sldId="258"/>
            <ac:spMk id="8" creationId="{2252B624-B2EC-C874-21F2-E364ED560734}"/>
          </ac:spMkLst>
        </pc:spChg>
        <pc:graphicFrameChg chg="add del mod">
          <ac:chgData name="Sanda Sanda" userId="503366f0b0afc928" providerId="LiveId" clId="{CA75475C-D4AD-4D56-A4CC-96AB1A730501}" dt="2023-01-24T09:14:34.978" v="482"/>
          <ac:graphicFrameMkLst>
            <pc:docMk/>
            <pc:sldMk cId="3426393799" sldId="258"/>
            <ac:graphicFrameMk id="4" creationId="{BD7AF5BD-FFA3-AC5B-3947-2B1468600654}"/>
          </ac:graphicFrameMkLst>
        </pc:graphicFrameChg>
        <pc:graphicFrameChg chg="add mod modGraphic">
          <ac:chgData name="Sanda Sanda" userId="503366f0b0afc928" providerId="LiveId" clId="{CA75475C-D4AD-4D56-A4CC-96AB1A730501}" dt="2023-01-24T12:40:41.779" v="2291" actId="14100"/>
          <ac:graphicFrameMkLst>
            <pc:docMk/>
            <pc:sldMk cId="3426393799" sldId="258"/>
            <ac:graphicFrameMk id="6" creationId="{D35550D5-1C79-6E98-BA98-F4723075B477}"/>
          </ac:graphicFrameMkLst>
        </pc:graphicFrameChg>
      </pc:sldChg>
      <pc:sldChg chg="modSp new del mod">
        <pc:chgData name="Sanda Sanda" userId="503366f0b0afc928" providerId="LiveId" clId="{CA75475C-D4AD-4D56-A4CC-96AB1A730501}" dt="2023-01-24T12:20:31.026" v="1793" actId="47"/>
        <pc:sldMkLst>
          <pc:docMk/>
          <pc:sldMk cId="3194422016" sldId="259"/>
        </pc:sldMkLst>
        <pc:spChg chg="mod">
          <ac:chgData name="Sanda Sanda" userId="503366f0b0afc928" providerId="LiveId" clId="{CA75475C-D4AD-4D56-A4CC-96AB1A730501}" dt="2023-01-24T09:41:56.996" v="709" actId="207"/>
          <ac:spMkLst>
            <pc:docMk/>
            <pc:sldMk cId="3194422016" sldId="259"/>
            <ac:spMk id="2" creationId="{7F6D76DF-4F96-F3FA-2509-059257848D7A}"/>
          </ac:spMkLst>
        </pc:spChg>
        <pc:spChg chg="mod">
          <ac:chgData name="Sanda Sanda" userId="503366f0b0afc928" providerId="LiveId" clId="{CA75475C-D4AD-4D56-A4CC-96AB1A730501}" dt="2023-01-24T09:27:26.954" v="641" actId="20577"/>
          <ac:spMkLst>
            <pc:docMk/>
            <pc:sldMk cId="3194422016" sldId="259"/>
            <ac:spMk id="3" creationId="{4D6238EC-F73A-5EE4-F6B7-D3F244CA8349}"/>
          </ac:spMkLst>
        </pc:spChg>
      </pc:sldChg>
      <pc:sldChg chg="modSp new mod">
        <pc:chgData name="Sanda Sanda" userId="503366f0b0afc928" providerId="LiveId" clId="{CA75475C-D4AD-4D56-A4CC-96AB1A730501}" dt="2023-01-26T08:18:13.742" v="2564" actId="20577"/>
        <pc:sldMkLst>
          <pc:docMk/>
          <pc:sldMk cId="1806237829" sldId="260"/>
        </pc:sldMkLst>
        <pc:spChg chg="mod">
          <ac:chgData name="Sanda Sanda" userId="503366f0b0afc928" providerId="LiveId" clId="{CA75475C-D4AD-4D56-A4CC-96AB1A730501}" dt="2023-01-26T07:54:11.168" v="2402" actId="20577"/>
          <ac:spMkLst>
            <pc:docMk/>
            <pc:sldMk cId="1806237829" sldId="260"/>
            <ac:spMk id="2" creationId="{74663719-9B8F-EE4F-76C4-68E1369AA929}"/>
          </ac:spMkLst>
        </pc:spChg>
        <pc:spChg chg="mod">
          <ac:chgData name="Sanda Sanda" userId="503366f0b0afc928" providerId="LiveId" clId="{CA75475C-D4AD-4D56-A4CC-96AB1A730501}" dt="2023-01-26T08:18:13.742" v="2564" actId="20577"/>
          <ac:spMkLst>
            <pc:docMk/>
            <pc:sldMk cId="1806237829" sldId="260"/>
            <ac:spMk id="3" creationId="{B43004AC-FBA3-9684-913E-4714D02FFCF8}"/>
          </ac:spMkLst>
        </pc:spChg>
      </pc:sldChg>
      <pc:sldChg chg="addSp delSp modSp new mod ord">
        <pc:chgData name="Sanda Sanda" userId="503366f0b0afc928" providerId="LiveId" clId="{CA75475C-D4AD-4D56-A4CC-96AB1A730501}" dt="2023-01-26T09:04:44.856" v="3293" actId="20577"/>
        <pc:sldMkLst>
          <pc:docMk/>
          <pc:sldMk cId="2057481777" sldId="261"/>
        </pc:sldMkLst>
        <pc:spChg chg="mod">
          <ac:chgData name="Sanda Sanda" userId="503366f0b0afc928" providerId="LiveId" clId="{CA75475C-D4AD-4D56-A4CC-96AB1A730501}" dt="2023-01-24T09:42:25.312" v="712" actId="207"/>
          <ac:spMkLst>
            <pc:docMk/>
            <pc:sldMk cId="2057481777" sldId="261"/>
            <ac:spMk id="2" creationId="{A42697DD-CE57-E8F4-A2A7-A7767F5FBB24}"/>
          </ac:spMkLst>
        </pc:spChg>
        <pc:spChg chg="mod">
          <ac:chgData name="Sanda Sanda" userId="503366f0b0afc928" providerId="LiveId" clId="{CA75475C-D4AD-4D56-A4CC-96AB1A730501}" dt="2023-01-26T09:04:44.856" v="3293" actId="20577"/>
          <ac:spMkLst>
            <pc:docMk/>
            <pc:sldMk cId="2057481777" sldId="261"/>
            <ac:spMk id="3" creationId="{52233307-C8D1-0303-16BB-137ADF26918E}"/>
          </ac:spMkLst>
        </pc:spChg>
        <pc:graphicFrameChg chg="add mod modGraphic">
          <ac:chgData name="Sanda Sanda" userId="503366f0b0afc928" providerId="LiveId" clId="{CA75475C-D4AD-4D56-A4CC-96AB1A730501}" dt="2023-01-25T17:52:21.032" v="2351" actId="20577"/>
          <ac:graphicFrameMkLst>
            <pc:docMk/>
            <pc:sldMk cId="2057481777" sldId="261"/>
            <ac:graphicFrameMk id="4" creationId="{0AA19549-15DD-961D-345F-39A160930624}"/>
          </ac:graphicFrameMkLst>
        </pc:graphicFrameChg>
        <pc:graphicFrameChg chg="add del mod">
          <ac:chgData name="Sanda Sanda" userId="503366f0b0afc928" providerId="LiveId" clId="{CA75475C-D4AD-4D56-A4CC-96AB1A730501}" dt="2023-01-24T12:33:03.799" v="2018"/>
          <ac:graphicFrameMkLst>
            <pc:docMk/>
            <pc:sldMk cId="2057481777" sldId="261"/>
            <ac:graphicFrameMk id="5" creationId="{E4F074D6-2039-7025-8857-731A091D973E}"/>
          </ac:graphicFrameMkLst>
        </pc:graphicFrameChg>
      </pc:sldChg>
      <pc:sldChg chg="modSp new mod">
        <pc:chgData name="Sanda Sanda" userId="503366f0b0afc928" providerId="LiveId" clId="{CA75475C-D4AD-4D56-A4CC-96AB1A730501}" dt="2023-01-26T07:42:54.543" v="2352" actId="20577"/>
        <pc:sldMkLst>
          <pc:docMk/>
          <pc:sldMk cId="1934398835" sldId="262"/>
        </pc:sldMkLst>
        <pc:spChg chg="mod">
          <ac:chgData name="Sanda Sanda" userId="503366f0b0afc928" providerId="LiveId" clId="{CA75475C-D4AD-4D56-A4CC-96AB1A730501}" dt="2023-01-24T09:42:34.915" v="713" actId="207"/>
          <ac:spMkLst>
            <pc:docMk/>
            <pc:sldMk cId="1934398835" sldId="262"/>
            <ac:spMk id="2" creationId="{EE70ECDD-ECD3-8EB7-B74B-B142985EC79F}"/>
          </ac:spMkLst>
        </pc:spChg>
        <pc:spChg chg="mod">
          <ac:chgData name="Sanda Sanda" userId="503366f0b0afc928" providerId="LiveId" clId="{CA75475C-D4AD-4D56-A4CC-96AB1A730501}" dt="2023-01-26T07:42:54.543" v="2352" actId="20577"/>
          <ac:spMkLst>
            <pc:docMk/>
            <pc:sldMk cId="1934398835" sldId="262"/>
            <ac:spMk id="3" creationId="{900E1760-15B8-AD7A-93B9-680C6981DA5B}"/>
          </ac:spMkLst>
        </pc:spChg>
      </pc:sldChg>
      <pc:sldChg chg="modSp new mod">
        <pc:chgData name="Sanda Sanda" userId="503366f0b0afc928" providerId="LiveId" clId="{CA75475C-D4AD-4D56-A4CC-96AB1A730501}" dt="2023-01-26T08:25:20.542" v="2611" actId="115"/>
        <pc:sldMkLst>
          <pc:docMk/>
          <pc:sldMk cId="40742534" sldId="263"/>
        </pc:sldMkLst>
        <pc:spChg chg="mod">
          <ac:chgData name="Sanda Sanda" userId="503366f0b0afc928" providerId="LiveId" clId="{CA75475C-D4AD-4D56-A4CC-96AB1A730501}" dt="2023-01-24T09:41:26.538" v="707" actId="207"/>
          <ac:spMkLst>
            <pc:docMk/>
            <pc:sldMk cId="40742534" sldId="263"/>
            <ac:spMk id="2" creationId="{F942F4F9-15F5-DF20-B842-C086CC3395C6}"/>
          </ac:spMkLst>
        </pc:spChg>
        <pc:spChg chg="mod">
          <ac:chgData name="Sanda Sanda" userId="503366f0b0afc928" providerId="LiveId" clId="{CA75475C-D4AD-4D56-A4CC-96AB1A730501}" dt="2023-01-26T08:25:20.542" v="2611" actId="115"/>
          <ac:spMkLst>
            <pc:docMk/>
            <pc:sldMk cId="40742534" sldId="263"/>
            <ac:spMk id="3" creationId="{CD604657-93F3-7156-3942-76301CA33CB4}"/>
          </ac:spMkLst>
        </pc:spChg>
      </pc:sldChg>
      <pc:sldChg chg="addSp delSp modSp new mod">
        <pc:chgData name="Sanda Sanda" userId="503366f0b0afc928" providerId="LiveId" clId="{CA75475C-D4AD-4D56-A4CC-96AB1A730501}" dt="2023-01-26T08:49:26.512" v="2900" actId="1076"/>
        <pc:sldMkLst>
          <pc:docMk/>
          <pc:sldMk cId="2201879716" sldId="264"/>
        </pc:sldMkLst>
        <pc:spChg chg="mod">
          <ac:chgData name="Sanda Sanda" userId="503366f0b0afc928" providerId="LiveId" clId="{CA75475C-D4AD-4D56-A4CC-96AB1A730501}" dt="2023-01-24T09:42:19.661" v="711" actId="207"/>
          <ac:spMkLst>
            <pc:docMk/>
            <pc:sldMk cId="2201879716" sldId="264"/>
            <ac:spMk id="2" creationId="{4044FDEB-CE6F-36A9-9634-0E7D2D5DAA89}"/>
          </ac:spMkLst>
        </pc:spChg>
        <pc:spChg chg="add mod">
          <ac:chgData name="Sanda Sanda" userId="503366f0b0afc928" providerId="LiveId" clId="{CA75475C-D4AD-4D56-A4CC-96AB1A730501}" dt="2023-01-26T08:31:03.953" v="2661" actId="1076"/>
          <ac:spMkLst>
            <pc:docMk/>
            <pc:sldMk cId="2201879716" sldId="264"/>
            <ac:spMk id="3" creationId="{411D8173-3C68-B9B0-9086-6093CA52C0F3}"/>
          </ac:spMkLst>
        </pc:spChg>
        <pc:spChg chg="del mod">
          <ac:chgData name="Sanda Sanda" userId="503366f0b0afc928" providerId="LiveId" clId="{CA75475C-D4AD-4D56-A4CC-96AB1A730501}" dt="2023-01-24T09:15:48.323" v="487" actId="478"/>
          <ac:spMkLst>
            <pc:docMk/>
            <pc:sldMk cId="2201879716" sldId="264"/>
            <ac:spMk id="3" creationId="{AAEADAD1-394F-28FA-5EDC-A07C12A82C75}"/>
          </ac:spMkLst>
        </pc:spChg>
        <pc:spChg chg="add mod">
          <ac:chgData name="Sanda Sanda" userId="503366f0b0afc928" providerId="LiveId" clId="{CA75475C-D4AD-4D56-A4CC-96AB1A730501}" dt="2023-01-26T08:32:16.672" v="2677" actId="1076"/>
          <ac:spMkLst>
            <pc:docMk/>
            <pc:sldMk cId="2201879716" sldId="264"/>
            <ac:spMk id="4" creationId="{40C2FA2E-BF20-B3F6-03B5-580E33111BB2}"/>
          </ac:spMkLst>
        </pc:spChg>
        <pc:spChg chg="add mod">
          <ac:chgData name="Sanda Sanda" userId="503366f0b0afc928" providerId="LiveId" clId="{CA75475C-D4AD-4D56-A4CC-96AB1A730501}" dt="2023-01-26T08:32:40.550" v="2685" actId="207"/>
          <ac:spMkLst>
            <pc:docMk/>
            <pc:sldMk cId="2201879716" sldId="264"/>
            <ac:spMk id="5" creationId="{9A97FB34-6DFC-346F-5361-82C8263376E3}"/>
          </ac:spMkLst>
        </pc:spChg>
        <pc:spChg chg="add del mod">
          <ac:chgData name="Sanda Sanda" userId="503366f0b0afc928" providerId="LiveId" clId="{CA75475C-D4AD-4D56-A4CC-96AB1A730501}" dt="2023-01-24T09:15:51.443" v="488" actId="478"/>
          <ac:spMkLst>
            <pc:docMk/>
            <pc:sldMk cId="2201879716" sldId="264"/>
            <ac:spMk id="6" creationId="{90D69A02-3554-DDA5-E531-2A4E3E2661CA}"/>
          </ac:spMkLst>
        </pc:spChg>
        <pc:spChg chg="add mod">
          <ac:chgData name="Sanda Sanda" userId="503366f0b0afc928" providerId="LiveId" clId="{CA75475C-D4AD-4D56-A4CC-96AB1A730501}" dt="2023-01-26T08:46:51.204" v="2858" actId="1076"/>
          <ac:spMkLst>
            <pc:docMk/>
            <pc:sldMk cId="2201879716" sldId="264"/>
            <ac:spMk id="6" creationId="{F0B2BCB8-A1D6-94AB-1AEF-583EAFB0E99D}"/>
          </ac:spMkLst>
        </pc:spChg>
        <pc:spChg chg="add mod">
          <ac:chgData name="Sanda Sanda" userId="503366f0b0afc928" providerId="LiveId" clId="{CA75475C-D4AD-4D56-A4CC-96AB1A730501}" dt="2023-01-26T08:39:25.610" v="2800" actId="1076"/>
          <ac:spMkLst>
            <pc:docMk/>
            <pc:sldMk cId="2201879716" sldId="264"/>
            <ac:spMk id="7" creationId="{A9FBB325-F3FD-9327-3896-E81AD88403E9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9" creationId="{C7EB7F90-A028-5A23-D6EC-8E508C93D769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14" creationId="{588AA9D4-CEB4-0036-E429-51DEF0B82D8E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15" creationId="{4F5E19CD-FD31-AB34-BE0B-AA051E5F1596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19" creationId="{E7807B25-0DD7-45C3-2ADB-A6561B5A605C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20" creationId="{C1A084F2-1C72-2D4B-C845-7517982943C3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21" creationId="{E8B06994-5209-78E9-9A59-1A601AC88DDF}"/>
          </ac:spMkLst>
        </pc:spChg>
        <pc:spChg chg="add mod">
          <ac:chgData name="Sanda Sanda" userId="503366f0b0afc928" providerId="LiveId" clId="{CA75475C-D4AD-4D56-A4CC-96AB1A730501}" dt="2023-01-26T08:31:34.942" v="2664" actId="20577"/>
          <ac:spMkLst>
            <pc:docMk/>
            <pc:sldMk cId="2201879716" sldId="264"/>
            <ac:spMk id="22" creationId="{FD91B7FB-A5C3-D5F3-E0BA-D2600307962D}"/>
          </ac:spMkLst>
        </pc:spChg>
        <pc:spChg chg="add mod">
          <ac:chgData name="Sanda Sanda" userId="503366f0b0afc928" providerId="LiveId" clId="{CA75475C-D4AD-4D56-A4CC-96AB1A730501}" dt="2023-01-26T08:36:02.458" v="2754" actId="207"/>
          <ac:spMkLst>
            <pc:docMk/>
            <pc:sldMk cId="2201879716" sldId="264"/>
            <ac:spMk id="24" creationId="{58CDE2B7-4FAF-B696-A46F-807F986454F4}"/>
          </ac:spMkLst>
        </pc:spChg>
        <pc:spChg chg="add mod">
          <ac:chgData name="Sanda Sanda" userId="503366f0b0afc928" providerId="LiveId" clId="{CA75475C-D4AD-4D56-A4CC-96AB1A730501}" dt="2023-01-26T08:36:54.519" v="2764" actId="207"/>
          <ac:spMkLst>
            <pc:docMk/>
            <pc:sldMk cId="2201879716" sldId="264"/>
            <ac:spMk id="25" creationId="{A9CBD8E3-EA1C-0C2E-EB03-C8710E8C34AC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26" creationId="{108ABCC4-4F8C-FE5B-CC9A-631C35C9C2C6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27" creationId="{C8C6D058-661C-B113-EE19-1FC7366BB36B}"/>
          </ac:spMkLst>
        </pc:spChg>
        <pc:spChg chg="add mod">
          <ac:chgData name="Sanda Sanda" userId="503366f0b0afc928" providerId="LiveId" clId="{CA75475C-D4AD-4D56-A4CC-96AB1A730501}" dt="2023-01-26T08:41:21.222" v="2829" actId="1036"/>
          <ac:spMkLst>
            <pc:docMk/>
            <pc:sldMk cId="2201879716" sldId="264"/>
            <ac:spMk id="28" creationId="{E8F7D9D3-43B5-487B-9903-13E393660A17}"/>
          </ac:spMkLst>
        </pc:spChg>
        <pc:spChg chg="add mod">
          <ac:chgData name="Sanda Sanda" userId="503366f0b0afc928" providerId="LiveId" clId="{CA75475C-D4AD-4D56-A4CC-96AB1A730501}" dt="2023-01-26T08:36:43.676" v="2763" actId="1076"/>
          <ac:spMkLst>
            <pc:docMk/>
            <pc:sldMk cId="2201879716" sldId="264"/>
            <ac:spMk id="29" creationId="{40B6323A-0CC2-E0A7-57E4-6B15BA26BB55}"/>
          </ac:spMkLst>
        </pc:spChg>
        <pc:spChg chg="add mod">
          <ac:chgData name="Sanda Sanda" userId="503366f0b0afc928" providerId="LiveId" clId="{CA75475C-D4AD-4D56-A4CC-96AB1A730501}" dt="2023-01-26T08:40:39.102" v="2826" actId="1076"/>
          <ac:spMkLst>
            <pc:docMk/>
            <pc:sldMk cId="2201879716" sldId="264"/>
            <ac:spMk id="30" creationId="{A4E3EC82-0585-8E6B-6132-3067C90C911D}"/>
          </ac:spMkLst>
        </pc:spChg>
        <pc:spChg chg="add mod">
          <ac:chgData name="Sanda Sanda" userId="503366f0b0afc928" providerId="LiveId" clId="{CA75475C-D4AD-4D56-A4CC-96AB1A730501}" dt="2023-01-26T08:46:57.020" v="2859" actId="1076"/>
          <ac:spMkLst>
            <pc:docMk/>
            <pc:sldMk cId="2201879716" sldId="264"/>
            <ac:spMk id="31" creationId="{9D90B782-E7BC-779B-E8B5-8607634593BB}"/>
          </ac:spMkLst>
        </pc:spChg>
        <pc:spChg chg="add mod">
          <ac:chgData name="Sanda Sanda" userId="503366f0b0afc928" providerId="LiveId" clId="{CA75475C-D4AD-4D56-A4CC-96AB1A730501}" dt="2023-01-26T08:36:22.097" v="2758" actId="1036"/>
          <ac:spMkLst>
            <pc:docMk/>
            <pc:sldMk cId="2201879716" sldId="264"/>
            <ac:spMk id="32" creationId="{30AA7F3F-034F-6A4B-218F-8FE63431656A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34" creationId="{68EF2803-6430-7F36-8EAC-A3F7B8D22B1A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35" creationId="{4ABBC0B6-97D8-2CB2-5557-6E8DB6BA9BC6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36" creationId="{58C1D850-C7EC-BFDC-7D3F-B2F0813A9F30}"/>
          </ac:spMkLst>
        </pc:spChg>
        <pc:spChg chg="add mod">
          <ac:chgData name="Sanda Sanda" userId="503366f0b0afc928" providerId="LiveId" clId="{CA75475C-D4AD-4D56-A4CC-96AB1A730501}" dt="2023-01-26T08:46:37.457" v="2855" actId="20577"/>
          <ac:spMkLst>
            <pc:docMk/>
            <pc:sldMk cId="2201879716" sldId="264"/>
            <ac:spMk id="37" creationId="{A38F79FE-A520-B510-D58A-8617657D72BE}"/>
          </ac:spMkLst>
        </pc:spChg>
        <pc:spChg chg="add mod">
          <ac:chgData name="Sanda Sanda" userId="503366f0b0afc928" providerId="LiveId" clId="{CA75475C-D4AD-4D56-A4CC-96AB1A730501}" dt="2023-01-26T08:39:33.984" v="2801" actId="255"/>
          <ac:spMkLst>
            <pc:docMk/>
            <pc:sldMk cId="2201879716" sldId="264"/>
            <ac:spMk id="38" creationId="{A896FB4D-78AC-F114-C93D-C6DF70864467}"/>
          </ac:spMkLst>
        </pc:spChg>
        <pc:spChg chg="add mod">
          <ac:chgData name="Sanda Sanda" userId="503366f0b0afc928" providerId="LiveId" clId="{CA75475C-D4AD-4D56-A4CC-96AB1A730501}" dt="2023-01-26T08:40:46.927" v="2827" actId="1076"/>
          <ac:spMkLst>
            <pc:docMk/>
            <pc:sldMk cId="2201879716" sldId="264"/>
            <ac:spMk id="39" creationId="{96F93E08-8BB7-E587-56FF-9AD639413657}"/>
          </ac:spMkLst>
        </pc:spChg>
        <pc:spChg chg="add mod">
          <ac:chgData name="Sanda Sanda" userId="503366f0b0afc928" providerId="LiveId" clId="{CA75475C-D4AD-4D56-A4CC-96AB1A730501}" dt="2023-01-24T10:59:59.527" v="719" actId="1076"/>
          <ac:spMkLst>
            <pc:docMk/>
            <pc:sldMk cId="2201879716" sldId="264"/>
            <ac:spMk id="40" creationId="{7C92A5DB-776F-C182-D749-D0A03CA783D1}"/>
          </ac:spMkLst>
        </pc:spChg>
        <pc:spChg chg="add mod">
          <ac:chgData name="Sanda Sanda" userId="503366f0b0afc928" providerId="LiveId" clId="{CA75475C-D4AD-4D56-A4CC-96AB1A730501}" dt="2023-01-26T08:44:38.635" v="2851" actId="1076"/>
          <ac:spMkLst>
            <pc:docMk/>
            <pc:sldMk cId="2201879716" sldId="264"/>
            <ac:spMk id="41" creationId="{91FBAED6-A42D-3100-00B9-15BCA47C2745}"/>
          </ac:spMkLst>
        </pc:spChg>
        <pc:spChg chg="add del mod">
          <ac:chgData name="Sanda Sanda" userId="503366f0b0afc928" providerId="LiveId" clId="{CA75475C-D4AD-4D56-A4CC-96AB1A730501}" dt="2023-01-26T08:33:16.157" v="2704" actId="478"/>
          <ac:spMkLst>
            <pc:docMk/>
            <pc:sldMk cId="2201879716" sldId="264"/>
            <ac:spMk id="42" creationId="{F8279267-8691-2692-4359-88C6A83533DB}"/>
          </ac:spMkLst>
        </pc:spChg>
        <pc:spChg chg="add mod">
          <ac:chgData name="Sanda Sanda" userId="503366f0b0afc928" providerId="LiveId" clId="{CA75475C-D4AD-4D56-A4CC-96AB1A730501}" dt="2023-01-26T08:36:58.408" v="2765" actId="207"/>
          <ac:spMkLst>
            <pc:docMk/>
            <pc:sldMk cId="2201879716" sldId="264"/>
            <ac:spMk id="43" creationId="{0EC76DDE-0326-7563-1FDF-CD42C117EBE1}"/>
          </ac:spMkLst>
        </pc:spChg>
        <pc:spChg chg="add mod">
          <ac:chgData name="Sanda Sanda" userId="503366f0b0afc928" providerId="LiveId" clId="{CA75475C-D4AD-4D56-A4CC-96AB1A730501}" dt="2023-01-24T11:03:22.886" v="760" actId="1076"/>
          <ac:spMkLst>
            <pc:docMk/>
            <pc:sldMk cId="2201879716" sldId="264"/>
            <ac:spMk id="44" creationId="{E97C8218-DCE8-E11A-9527-9A2268FB9F20}"/>
          </ac:spMkLst>
        </pc:spChg>
        <pc:spChg chg="add mod">
          <ac:chgData name="Sanda Sanda" userId="503366f0b0afc928" providerId="LiveId" clId="{CA75475C-D4AD-4D56-A4CC-96AB1A730501}" dt="2023-01-24T11:03:18.230" v="759" actId="14100"/>
          <ac:spMkLst>
            <pc:docMk/>
            <pc:sldMk cId="2201879716" sldId="264"/>
            <ac:spMk id="45" creationId="{87C0FC4C-39D4-0BA1-C3DF-1235E9C9D397}"/>
          </ac:spMkLst>
        </pc:spChg>
        <pc:spChg chg="add mod">
          <ac:chgData name="Sanda Sanda" userId="503366f0b0afc928" providerId="LiveId" clId="{CA75475C-D4AD-4D56-A4CC-96AB1A730501}" dt="2023-01-26T08:44:18.089" v="2849" actId="1076"/>
          <ac:spMkLst>
            <pc:docMk/>
            <pc:sldMk cId="2201879716" sldId="264"/>
            <ac:spMk id="46" creationId="{4AF33873-9135-99FD-B26D-076B95E32FE4}"/>
          </ac:spMkLst>
        </pc:spChg>
        <pc:spChg chg="add mod">
          <ac:chgData name="Sanda Sanda" userId="503366f0b0afc928" providerId="LiveId" clId="{CA75475C-D4AD-4D56-A4CC-96AB1A730501}" dt="2023-01-26T08:43:53.286" v="2848" actId="1076"/>
          <ac:spMkLst>
            <pc:docMk/>
            <pc:sldMk cId="2201879716" sldId="264"/>
            <ac:spMk id="47" creationId="{4F9765C1-593F-7164-B2B8-591B928E9978}"/>
          </ac:spMkLst>
        </pc:spChg>
        <pc:spChg chg="add mod">
          <ac:chgData name="Sanda Sanda" userId="503366f0b0afc928" providerId="LiveId" clId="{CA75475C-D4AD-4D56-A4CC-96AB1A730501}" dt="2023-01-26T08:47:15.293" v="2873" actId="14100"/>
          <ac:spMkLst>
            <pc:docMk/>
            <pc:sldMk cId="2201879716" sldId="264"/>
            <ac:spMk id="48" creationId="{E4C42E2A-5FFF-F245-DC40-F42F5ABCA57C}"/>
          </ac:spMkLst>
        </pc:spChg>
        <pc:spChg chg="add mod">
          <ac:chgData name="Sanda Sanda" userId="503366f0b0afc928" providerId="LiveId" clId="{CA75475C-D4AD-4D56-A4CC-96AB1A730501}" dt="2023-01-26T08:47:23.595" v="2885" actId="1076"/>
          <ac:spMkLst>
            <pc:docMk/>
            <pc:sldMk cId="2201879716" sldId="264"/>
            <ac:spMk id="49" creationId="{182444F6-7BD8-5294-14CE-708DCF80C780}"/>
          </ac:spMkLst>
        </pc:spChg>
        <pc:spChg chg="add mod">
          <ac:chgData name="Sanda Sanda" userId="503366f0b0afc928" providerId="LiveId" clId="{CA75475C-D4AD-4D56-A4CC-96AB1A730501}" dt="2023-01-26T08:49:26.512" v="2900" actId="1076"/>
          <ac:spMkLst>
            <pc:docMk/>
            <pc:sldMk cId="2201879716" sldId="264"/>
            <ac:spMk id="50" creationId="{08A3C899-1283-5088-5F4A-C802BB5CCB40}"/>
          </ac:spMkLst>
        </pc:spChg>
        <pc:picChg chg="add del mod">
          <ac:chgData name="Sanda Sanda" userId="503366f0b0afc928" providerId="LiveId" clId="{CA75475C-D4AD-4D56-A4CC-96AB1A730501}" dt="2023-01-24T09:44:11.653" v="717" actId="478"/>
          <ac:picMkLst>
            <pc:docMk/>
            <pc:sldMk cId="2201879716" sldId="264"/>
            <ac:picMk id="4" creationId="{1833052D-6D04-78D8-4709-E3775E357991}"/>
          </ac:picMkLst>
        </pc:pic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8" creationId="{1FDD917D-D9E1-7871-C7E1-3AE68BF894DF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0" creationId="{E875C28E-4854-8AB2-75DC-353DEBC33DDB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1" creationId="{127289B2-A4F7-E292-E49A-2A2E7ACE91C9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2" creationId="{97DFD557-31B5-DEB3-0711-6897BA694707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3" creationId="{4C32583D-F484-AF48-DAE7-AF35CAB081EB}"/>
          </ac:cxnSpMkLst>
        </pc:cxnChg>
        <pc:cxnChg chg="add mod">
          <ac:chgData name="Sanda Sanda" userId="503366f0b0afc928" providerId="LiveId" clId="{CA75475C-D4AD-4D56-A4CC-96AB1A730501}" dt="2023-01-26T08:31:25.116" v="2662" actId="1076"/>
          <ac:cxnSpMkLst>
            <pc:docMk/>
            <pc:sldMk cId="2201879716" sldId="264"/>
            <ac:cxnSpMk id="16" creationId="{092B9FF0-65DC-5299-4EDB-CF14F32AF649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7" creationId="{916CFA4C-84D9-EFEE-34DF-012071BC5E34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18" creationId="{DF93B5EE-3054-247A-DF38-FEBCA62DB28E}"/>
          </ac:cxnSpMkLst>
        </pc:cxnChg>
        <pc:cxnChg chg="add mod">
          <ac:chgData name="Sanda Sanda" userId="503366f0b0afc928" providerId="LiveId" clId="{CA75475C-D4AD-4D56-A4CC-96AB1A730501}" dt="2023-01-26T08:30:37.391" v="2653" actId="1076"/>
          <ac:cxnSpMkLst>
            <pc:docMk/>
            <pc:sldMk cId="2201879716" sldId="264"/>
            <ac:cxnSpMk id="23" creationId="{C4A91AFD-7C77-C552-6ABF-598D6BEB50E3}"/>
          </ac:cxnSpMkLst>
        </pc:cxnChg>
        <pc:cxnChg chg="add mod">
          <ac:chgData name="Sanda Sanda" userId="503366f0b0afc928" providerId="LiveId" clId="{CA75475C-D4AD-4D56-A4CC-96AB1A730501}" dt="2023-01-24T10:59:59.527" v="719" actId="1076"/>
          <ac:cxnSpMkLst>
            <pc:docMk/>
            <pc:sldMk cId="2201879716" sldId="264"/>
            <ac:cxnSpMk id="33" creationId="{34B824E0-B960-BFCB-B6FC-2047B41D528B}"/>
          </ac:cxnSpMkLst>
        </pc:cxnChg>
      </pc:sldChg>
      <pc:sldChg chg="modSp add del mod">
        <pc:chgData name="Sanda Sanda" userId="503366f0b0afc928" providerId="LiveId" clId="{CA75475C-D4AD-4D56-A4CC-96AB1A730501}" dt="2023-01-24T11:00:06.389" v="720" actId="47"/>
        <pc:sldMkLst>
          <pc:docMk/>
          <pc:sldMk cId="1034945385" sldId="265"/>
        </pc:sldMkLst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6" creationId="{EAC76DED-4332-4B6E-A04D-EAFA9890663B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17" creationId="{342C5A0F-3EE3-4FC4-AEA5-678F84157288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18" creationId="{28A4AC4C-A2C0-4740-9189-CAC2C2102859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2" creationId="{353E1BF3-188A-40E4-8226-C1B76A32BDC1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3" creationId="{0975A1C2-ACCB-4E19-917A-1B298BD8F268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6" creationId="{897E28E0-7827-4210-AB03-807EEC53D7B2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7" creationId="{E7D7DA37-889D-45C8-8540-C88C3CC392E3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29" creationId="{A34AB502-7ADA-464E-AFFB-2A999A128FE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1" creationId="{DF76A2D1-2018-40E9-AE4E-CA3ACFD154C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2" creationId="{DE9567B8-B7E0-4815-A2A9-7D8DD7174328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3" creationId="{F691C8F3-37F7-4D4B-96CB-4E08F9EDA1E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4" creationId="{7A2B47DA-C01B-4687-AB8F-B2041C349F65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5" creationId="{D53B9076-657F-4BC2-9920-4227B982C6A5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37" creationId="{F5740740-72F0-466C-B49E-E5721F321728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0" creationId="{974ABB7A-B841-40E8-A237-9D7F57144D70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2" creationId="{83EACC6F-62AE-4530-89C8-6FC113FEA1E3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3" creationId="{ACC16BA0-B0DB-4C6C-A83D-5C7C25AE708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8" creationId="{1A584996-1198-49F2-B94C-1176D2406CFF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49" creationId="{64D90DC8-72EF-434E-9FED-E2BD661E42B4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0" creationId="{7A9926D6-D358-4EB4-B4CA-F1EE889F5881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1" creationId="{A17BBAC9-DFB5-49AA-996A-7B9533E1AA95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2" creationId="{8CDE0DAC-5E65-4559-B335-CA6A25E3CBCD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3" creationId="{5ACFB028-FEAC-4087-993B-6F73D58DAC1C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4" creationId="{582B9FE2-E935-4EF4-A415-BBBCDAEC3747}"/>
          </ac:spMkLst>
        </pc:spChg>
        <pc:spChg chg="mod">
          <ac:chgData name="Sanda Sanda" userId="503366f0b0afc928" providerId="LiveId" clId="{CA75475C-D4AD-4D56-A4CC-96AB1A730501}" dt="2023-01-24T09:43:55.604" v="716" actId="14100"/>
          <ac:spMkLst>
            <pc:docMk/>
            <pc:sldMk cId="1034945385" sldId="265"/>
            <ac:spMk id="55" creationId="{1EB105FB-1430-4719-8D2C-B4DD67C3B8D7}"/>
          </ac:spMkLst>
        </pc:sp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5" creationId="{DD42D6C2-DA37-4464-BF06-1935C50FF041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9" creationId="{8D87B7C3-6F0D-408B-9B06-318C6DBA438B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10" creationId="{6C944D14-C082-4FF4-B873-5449813B0EFB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12" creationId="{30D3899E-28EE-4596-9F6E-EDD8B6C6A91A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16" creationId="{8AC2F664-5E1B-4980-A4A8-A68EF20F26C6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19" creationId="{B56FF62D-4190-4AD5-8196-4D3FAF6168DE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20" creationId="{BBAF6DF9-8A69-40C0-A2D0-B0348A45FD6B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21" creationId="{30F4DA79-FCDD-4631-A5C0-0C8DB96881A9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28" creationId="{8621F3DF-CC11-4B0C-BB0C-29B3F5EC6245}"/>
          </ac:cxnSpMkLst>
        </pc:cxnChg>
        <pc:cxnChg chg="mod">
          <ac:chgData name="Sanda Sanda" userId="503366f0b0afc928" providerId="LiveId" clId="{CA75475C-D4AD-4D56-A4CC-96AB1A730501}" dt="2023-01-24T09:43:55.604" v="716" actId="14100"/>
          <ac:cxnSpMkLst>
            <pc:docMk/>
            <pc:sldMk cId="1034945385" sldId="265"/>
            <ac:cxnSpMk id="47" creationId="{B08973B2-CB86-4FC5-A281-F02CF592D559}"/>
          </ac:cxnSpMkLst>
        </pc:cxnChg>
      </pc:sldChg>
      <pc:sldChg chg="modSp add mod">
        <pc:chgData name="Sanda Sanda" userId="503366f0b0afc928" providerId="LiveId" clId="{CA75475C-D4AD-4D56-A4CC-96AB1A730501}" dt="2023-01-26T08:56:55.814" v="2923" actId="20577"/>
        <pc:sldMkLst>
          <pc:docMk/>
          <pc:sldMk cId="2355076637" sldId="265"/>
        </pc:sldMkLst>
        <pc:spChg chg="mod">
          <ac:chgData name="Sanda Sanda" userId="503366f0b0afc928" providerId="LiveId" clId="{CA75475C-D4AD-4D56-A4CC-96AB1A730501}" dt="2023-01-24T12:12:56.609" v="1564" actId="20577"/>
          <ac:spMkLst>
            <pc:docMk/>
            <pc:sldMk cId="2355076637" sldId="265"/>
            <ac:spMk id="2" creationId="{8300E638-263D-FBAD-730B-C75C5598F0E2}"/>
          </ac:spMkLst>
        </pc:spChg>
        <pc:graphicFrameChg chg="mod modGraphic">
          <ac:chgData name="Sanda Sanda" userId="503366f0b0afc928" providerId="LiveId" clId="{CA75475C-D4AD-4D56-A4CC-96AB1A730501}" dt="2023-01-26T08:56:55.814" v="2923" actId="20577"/>
          <ac:graphicFrameMkLst>
            <pc:docMk/>
            <pc:sldMk cId="2355076637" sldId="265"/>
            <ac:graphicFrameMk id="6" creationId="{D35550D5-1C79-6E98-BA98-F4723075B477}"/>
          </ac:graphicFrameMkLst>
        </pc:graphicFrameChg>
      </pc:sldChg>
      <pc:sldChg chg="modSp new mod">
        <pc:chgData name="Sanda Sanda" userId="503366f0b0afc928" providerId="LiveId" clId="{CA75475C-D4AD-4D56-A4CC-96AB1A730501}" dt="2023-01-26T09:05:31.186" v="3317" actId="20577"/>
        <pc:sldMkLst>
          <pc:docMk/>
          <pc:sldMk cId="500941379" sldId="266"/>
        </pc:sldMkLst>
        <pc:spChg chg="mod">
          <ac:chgData name="Sanda Sanda" userId="503366f0b0afc928" providerId="LiveId" clId="{CA75475C-D4AD-4D56-A4CC-96AB1A730501}" dt="2023-01-26T09:02:18.227" v="3279" actId="207"/>
          <ac:spMkLst>
            <pc:docMk/>
            <pc:sldMk cId="500941379" sldId="266"/>
            <ac:spMk id="2" creationId="{A393EE7E-1335-FEBB-F199-C2755644DB8F}"/>
          </ac:spMkLst>
        </pc:spChg>
        <pc:spChg chg="mod">
          <ac:chgData name="Sanda Sanda" userId="503366f0b0afc928" providerId="LiveId" clId="{CA75475C-D4AD-4D56-A4CC-96AB1A730501}" dt="2023-01-26T09:05:31.186" v="3317" actId="20577"/>
          <ac:spMkLst>
            <pc:docMk/>
            <pc:sldMk cId="500941379" sldId="266"/>
            <ac:spMk id="3" creationId="{EFFAE33E-EDE0-1867-4D05-D167C2244FDF}"/>
          </ac:spMkLst>
        </pc:spChg>
      </pc:sldChg>
      <pc:sldChg chg="addSp delSp modSp new del mod">
        <pc:chgData name="Sanda Sanda" userId="503366f0b0afc928" providerId="LiveId" clId="{CA75475C-D4AD-4D56-A4CC-96AB1A730501}" dt="2023-01-24T12:37:52.011" v="2285" actId="47"/>
        <pc:sldMkLst>
          <pc:docMk/>
          <pc:sldMk cId="3915361096" sldId="266"/>
        </pc:sldMkLst>
        <pc:spChg chg="del">
          <ac:chgData name="Sanda Sanda" userId="503366f0b0afc928" providerId="LiveId" clId="{CA75475C-D4AD-4D56-A4CC-96AB1A730501}" dt="2023-01-24T12:34:20.836" v="2020" actId="478"/>
          <ac:spMkLst>
            <pc:docMk/>
            <pc:sldMk cId="3915361096" sldId="266"/>
            <ac:spMk id="2" creationId="{7F873DAC-1ED1-79BE-CE25-8D0100337A97}"/>
          </ac:spMkLst>
        </pc:spChg>
        <pc:spChg chg="del">
          <ac:chgData name="Sanda Sanda" userId="503366f0b0afc928" providerId="LiveId" clId="{CA75475C-D4AD-4D56-A4CC-96AB1A730501}" dt="2023-01-24T12:34:23.243" v="2021" actId="478"/>
          <ac:spMkLst>
            <pc:docMk/>
            <pc:sldMk cId="3915361096" sldId="266"/>
            <ac:spMk id="3" creationId="{4AC8FFAB-9ED0-EC37-A08A-863CA5F6132F}"/>
          </ac:spMkLst>
        </pc:spChg>
        <pc:spChg chg="add mod">
          <ac:chgData name="Sanda Sanda" userId="503366f0b0afc928" providerId="LiveId" clId="{CA75475C-D4AD-4D56-A4CC-96AB1A730501}" dt="2023-01-24T12:34:27.683" v="2023" actId="1076"/>
          <ac:spMkLst>
            <pc:docMk/>
            <pc:sldMk cId="3915361096" sldId="266"/>
            <ac:spMk id="5" creationId="{4192BAD5-D29C-AF34-F29A-39A2E80400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BC24D-01CC-460B-8F7A-FAE0E6ACE91B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A874-B936-4652-BB88-14210BFA3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A874-B936-4652-BB88-14210BFA36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sign fără titlu (3).png"/>
          <p:cNvPicPr>
            <a:picLocks noChangeAspect="1"/>
          </p:cNvPicPr>
          <p:nvPr userDrawn="1"/>
        </p:nvPicPr>
        <p:blipFill>
          <a:blip r:embed="rId2"/>
          <a:srcRect t="48342"/>
          <a:stretch>
            <a:fillRect/>
          </a:stretch>
        </p:blipFill>
        <p:spPr>
          <a:xfrm>
            <a:off x="-152400" y="-155921"/>
            <a:ext cx="9601199" cy="701392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304800" y="6096000"/>
            <a:ext cx="990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2057400" y="-609600"/>
            <a:ext cx="5029200" cy="2209800"/>
          </a:xfrm>
          <a:prstGeom prst="roundRect">
            <a:avLst>
              <a:gd name="adj" fmla="val 65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62200" y="152400"/>
            <a:ext cx="4648200" cy="132805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15200" y="47244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67525" y="49530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itchFamily="2" charset="0"/>
              </a:rPr>
              <a:t>info@hespriproject.eu</a:t>
            </a:r>
          </a:p>
        </p:txBody>
      </p:sp>
      <p:pic>
        <p:nvPicPr>
          <p:cNvPr id="11" name="Picture 10" descr="Roll-up-85X200 (6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34200" y="5334000"/>
            <a:ext cx="477219" cy="533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338354" y="53340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itchFamily="2" charset="0"/>
              </a:rPr>
              <a:t>HESPRI project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338354" y="5562600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itchFamily="2" charset="0"/>
              </a:rPr>
              <a:t>@</a:t>
            </a:r>
            <a:r>
              <a:rPr lang="en-US" sz="1200" b="1" dirty="0" err="1">
                <a:solidFill>
                  <a:schemeClr val="bg1"/>
                </a:solidFill>
                <a:latin typeface="Montserrat" pitchFamily="2" charset="0"/>
              </a:rPr>
              <a:t>hespriproject</a:t>
            </a:r>
            <a:endParaRPr lang="en-US" sz="1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6" name="Picture 15" descr="Design fără titlu (2)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47800" y="6101932"/>
            <a:ext cx="6172200" cy="7560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8" name="Picture 7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8" name="Picture 7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pic>
        <p:nvPicPr>
          <p:cNvPr id="7" name="Picture 6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8" name="Picture 7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9" name="Picture 8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7" name="Picture 6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6" name="Picture 5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04A67-16D3-446F-977B-9BDD891D59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oll-up-85X200 (4).png"/>
          <p:cNvPicPr>
            <a:picLocks noChangeAspect="1"/>
          </p:cNvPicPr>
          <p:nvPr userDrawn="1"/>
        </p:nvPicPr>
        <p:blipFill>
          <a:blip r:embed="rId2" cstate="print"/>
          <a:srcRect r="32500" b="42115"/>
          <a:stretch>
            <a:fillRect/>
          </a:stretch>
        </p:blipFill>
        <p:spPr>
          <a:xfrm>
            <a:off x="4495800" y="5486400"/>
            <a:ext cx="8569856" cy="1678114"/>
          </a:xfrm>
          <a:prstGeom prst="rect">
            <a:avLst/>
          </a:prstGeom>
        </p:spPr>
      </p:pic>
      <p:pic>
        <p:nvPicPr>
          <p:cNvPr id="9" name="Picture 8" descr="Elevating Higher Education public policies an empowering SPRIngboa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150428"/>
            <a:ext cx="2209800" cy="6313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34075" y="6172200"/>
            <a:ext cx="146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hespriproject.eu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400" y="6400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EE5FF"/>
                </a:solidFill>
                <a:latin typeface="Montserrat" pitchFamily="2" charset="0"/>
              </a:rPr>
              <a:t>info@hespriproject.eu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24229-0903-4305-9B53-DE182E0CA81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5BAA-146B-4EAC-BC68-537C06C22D7B}" type="slidenum">
              <a:rPr lang="en-US" smtClean="0"/>
              <a:pPr/>
              <a:t>‹#›</a:t>
            </a:fld>
            <a:fld id="{2F260B02-30EB-44E0-AF42-267E89E9E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1831094"/>
            <a:ext cx="9753600" cy="1470025"/>
          </a:xfrm>
        </p:spPr>
        <p:txBody>
          <a:bodyPr>
            <a:noAutofit/>
          </a:bodyPr>
          <a:lstStyle/>
          <a:p>
            <a:pPr marL="457200" algn="ctr" fontAlgn="base">
              <a:lnSpc>
                <a:spcPct val="115000"/>
              </a:lnSpc>
              <a:spcAft>
                <a:spcPts val="800"/>
              </a:spcAft>
            </a:pPr>
            <a:r>
              <a:rPr lang="en-GB" sz="2800" b="1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Ethical research practices in Moldovan context: Applications in higher education policies</a:t>
            </a:r>
            <a:endParaRPr lang="en-GB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616" y="3556881"/>
            <a:ext cx="8163962" cy="1752600"/>
          </a:xfrm>
        </p:spPr>
        <p:txBody>
          <a:bodyPr>
            <a:normAutofit/>
          </a:bodyPr>
          <a:lstStyle/>
          <a:p>
            <a:r>
              <a:rPr lang="en-US" sz="2800" dirty="0"/>
              <a:t>Sanda </a:t>
            </a:r>
            <a:r>
              <a:rPr lang="en-US" sz="2800" dirty="0" err="1"/>
              <a:t>Caracentev</a:t>
            </a:r>
            <a:r>
              <a:rPr lang="ro-RO" sz="2800" dirty="0"/>
              <a:t> </a:t>
            </a:r>
            <a:r>
              <a:rPr lang="ro-RO" sz="2800" b="0" dirty="0"/>
              <a:t>(AUM</a:t>
            </a:r>
            <a:r>
              <a:rPr lang="en-US" sz="2800" b="0" dirty="0"/>
              <a:t>, Moldova</a:t>
            </a:r>
            <a:r>
              <a:rPr lang="ro-RO" sz="2800" b="0" dirty="0"/>
              <a:t>)</a:t>
            </a:r>
            <a:endParaRPr lang="en-GB" sz="2800" b="0" dirty="0"/>
          </a:p>
          <a:p>
            <a:r>
              <a:rPr lang="en-GB" sz="2000" b="0" dirty="0"/>
              <a:t>21 December 2023 </a:t>
            </a:r>
          </a:p>
          <a:p>
            <a:r>
              <a:rPr lang="en-GB" sz="2000" b="0" dirty="0"/>
              <a:t>IEED, Paris / online</a:t>
            </a:r>
            <a:endParaRPr lang="ro-RO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413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legislation too general, ethics underpinned by Constitutional rights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outside current priorities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power of decision shifted onto HE institutions </a:t>
            </a: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  <a:sym typeface="Wingdings" panose="05000000000000000000" pitchFamily="2" charset="2"/>
              </a:rPr>
              <a:t> lack of common framework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focus on life sciences and STEM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students lack awareness of fieldwork ethics beyond basic provisions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lack of targeted and diverse funding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need more inclusion for research participants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need more support for social sciences / qualitative researchers</a:t>
            </a:r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2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Research climate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3754" y="1676400"/>
            <a:ext cx="5586046" cy="3124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400" b="1" dirty="0">
                <a:ea typeface="Times" panose="02020603050405020304" pitchFamily="18" charset="0"/>
              </a:rPr>
              <a:t>Europe: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ea typeface="Times" panose="02020603050405020304" pitchFamily="18" charset="0"/>
              </a:rPr>
              <a:t> - EU </a:t>
            </a:r>
            <a:r>
              <a:rPr lang="en-GB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focus on collaborations in higher education (</a:t>
            </a:r>
            <a:r>
              <a:rPr lang="en-GB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Highman</a:t>
            </a:r>
            <a:r>
              <a:rPr lang="en-GB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et al. 2023, </a:t>
            </a:r>
            <a:r>
              <a:rPr lang="en-GB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Craciun</a:t>
            </a:r>
            <a:r>
              <a:rPr lang="en-GB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et al. 2023)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an increasing need for collaboration between wider networks of researchers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- EU/UK funders prioritise transdisciplinary projects (e.g. ISRF / EU, </a:t>
            </a:r>
            <a:r>
              <a:rPr lang="en-GB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Leverhulme Trust / UK)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growing importance of collaboration (Pope et al. 2023)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400" b="1" dirty="0">
              <a:effectLst/>
              <a:ea typeface="Times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1400" b="1" dirty="0">
                <a:ea typeface="Times" panose="02020603050405020304" pitchFamily="18" charset="0"/>
              </a:rPr>
              <a:t>Moldova: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-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focus on employability in certain ‘professions of the future’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- improving HE quality, no specific provisions to develop research within universities  </a:t>
            </a:r>
          </a:p>
        </p:txBody>
      </p:sp>
      <p:pic>
        <p:nvPicPr>
          <p:cNvPr id="4" name="Picture 3" descr="A map of a country with a flag&#10;&#10;Description automatically generated">
            <a:extLst>
              <a:ext uri="{FF2B5EF4-FFF2-40B4-BE49-F238E27FC236}">
                <a16:creationId xmlns:a16="http://schemas.microsoft.com/office/drawing/2014/main" id="{1B288943-EF45-DD13-CC8D-8131A78B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470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Main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94523"/>
            <a:ext cx="8030308" cy="3468078"/>
          </a:xfrm>
        </p:spPr>
        <p:txBody>
          <a:bodyPr>
            <a:normAutofit/>
          </a:bodyPr>
          <a:lstStyle/>
          <a:p>
            <a:pPr algn="just"/>
            <a:r>
              <a:rPr lang="en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Globally:</a:t>
            </a:r>
          </a:p>
          <a:p>
            <a:pPr algn="just"/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ethical limits of enquiry in different disciplines</a:t>
            </a:r>
          </a:p>
          <a:p>
            <a:pPr algn="just"/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agency of research subjects</a:t>
            </a:r>
          </a:p>
          <a:p>
            <a:pPr algn="just"/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air access to co-producing research</a:t>
            </a:r>
          </a:p>
          <a:p>
            <a:pPr algn="just"/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impact on researchers  - </a:t>
            </a:r>
            <a:r>
              <a:rPr lang="en-GB" sz="1600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particularly relevant for Moldova</a:t>
            </a:r>
          </a:p>
          <a:p>
            <a:pPr algn="just"/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lack of funding</a:t>
            </a:r>
          </a:p>
          <a:p>
            <a:pPr algn="just"/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insufficient regulations</a:t>
            </a:r>
          </a:p>
          <a:p>
            <a:pPr algn="just"/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- insufficient institutional support</a:t>
            </a:r>
          </a:p>
          <a:p>
            <a:pPr algn="just"/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mpact of discipline-specific, institutional, and funders’ constraints on conducting research </a:t>
            </a: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qualitative methods</a:t>
            </a:r>
            <a:endParaRPr lang="en-GB" sz="1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4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474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GB" sz="2600" kern="1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600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thical limits of enquiry in different disciplines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166018"/>
            <a:ext cx="6705600" cy="4525963"/>
          </a:xfrm>
        </p:spPr>
        <p:txBody>
          <a:bodyPr>
            <a:normAutofit/>
          </a:bodyPr>
          <a:lstStyle/>
          <a:p>
            <a:pPr algn="just"/>
            <a:endParaRPr lang="en-GB" sz="15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r>
              <a:rPr lang="en-GB" sz="1500" b="1" dirty="0">
                <a:ea typeface="Times" panose="02020603050405020304" pitchFamily="18" charset="0"/>
              </a:rPr>
              <a:t>Moldova: </a:t>
            </a:r>
          </a:p>
          <a:p>
            <a:r>
              <a:rPr lang="en-GB" sz="1500" dirty="0">
                <a:ea typeface="Times" panose="02020603050405020304" pitchFamily="18" charset="0"/>
              </a:rPr>
              <a:t>poor tradition of (qualitative) research </a:t>
            </a:r>
            <a:r>
              <a:rPr lang="en-GB" sz="1500" dirty="0">
                <a:ea typeface="Times" panose="02020603050405020304" pitchFamily="18" charset="0"/>
                <a:sym typeface="Wingdings" panose="05000000000000000000" pitchFamily="2" charset="2"/>
              </a:rPr>
              <a:t> subject reluctance</a:t>
            </a:r>
          </a:p>
          <a:p>
            <a:r>
              <a:rPr lang="en-GB" sz="1500" dirty="0">
                <a:ea typeface="Times" panose="02020603050405020304" pitchFamily="18" charset="0"/>
                <a:sym typeface="Wingdings" panose="05000000000000000000" pitchFamily="2" charset="2"/>
              </a:rPr>
              <a:t>focus on quantifiable outcomes, rather than original research</a:t>
            </a:r>
          </a:p>
          <a:p>
            <a:r>
              <a:rPr lang="en-GB" sz="1500" dirty="0">
                <a:ea typeface="Times" panose="02020603050405020304" pitchFamily="18" charset="0"/>
                <a:sym typeface="Wingdings" panose="05000000000000000000" pitchFamily="2" charset="2"/>
              </a:rPr>
              <a:t>limited fieldwork experience for students  literature review more common</a:t>
            </a:r>
          </a:p>
          <a:p>
            <a:r>
              <a:rPr lang="en-GB" sz="1500" dirty="0">
                <a:ea typeface="Times" panose="02020603050405020304" pitchFamily="18" charset="0"/>
                <a:sym typeface="Wingdings" panose="05000000000000000000" pitchFamily="2" charset="2"/>
              </a:rPr>
              <a:t>ethical Codes of conduct present:</a:t>
            </a:r>
          </a:p>
          <a:p>
            <a:r>
              <a:rPr lang="en-GB" sz="1500" dirty="0">
                <a:ea typeface="Times" panose="02020603050405020304" pitchFamily="18" charset="0"/>
                <a:sym typeface="Wingdings" panose="05000000000000000000" pitchFamily="2" charset="2"/>
              </a:rPr>
              <a:t> - institutional</a:t>
            </a:r>
          </a:p>
          <a:p>
            <a:r>
              <a:rPr lang="en-GB" sz="1500" dirty="0">
                <a:ea typeface="Times" panose="02020603050405020304" pitchFamily="18" charset="0"/>
                <a:sym typeface="Wingdings" panose="05000000000000000000" pitchFamily="2" charset="2"/>
              </a:rPr>
              <a:t> - generalised</a:t>
            </a:r>
          </a:p>
          <a:p>
            <a:r>
              <a:rPr lang="en-GB" sz="1500" dirty="0">
                <a:ea typeface="Times" panose="02020603050405020304" pitchFamily="18" charset="0"/>
                <a:sym typeface="Wingdings" panose="05000000000000000000" pitchFamily="2" charset="2"/>
              </a:rPr>
              <a:t> - focused on corruption prevention rather than ethical dilemmas</a:t>
            </a:r>
          </a:p>
          <a:p>
            <a:r>
              <a:rPr lang="en-GB" sz="1500" dirty="0">
                <a:ea typeface="Times" panose="02020603050405020304" pitchFamily="18" charset="0"/>
                <a:sym typeface="Wingdings" panose="05000000000000000000" pitchFamily="2" charset="2"/>
              </a:rPr>
              <a:t>stricter in life sciences</a:t>
            </a:r>
            <a:endParaRPr lang="en-GB" sz="1500" dirty="0">
              <a:ea typeface="Times" panose="02020603050405020304" pitchFamily="18" charset="0"/>
            </a:endParaRPr>
          </a:p>
          <a:p>
            <a:pPr marL="0" indent="0" algn="just">
              <a:buNone/>
            </a:pPr>
            <a:endParaRPr lang="en-GB" sz="15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1" name="Graphic 10" descr="Microscope with chemical flasks">
            <a:extLst>
              <a:ext uri="{FF2B5EF4-FFF2-40B4-BE49-F238E27FC236}">
                <a16:creationId xmlns:a16="http://schemas.microsoft.com/office/drawing/2014/main" id="{CC573762-AD79-4311-EC21-2A3182CFE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308" y="33528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8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GB" sz="3600" kern="1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Agency of research subjects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3733800" cy="4525963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ensured based on common human rights provisions outlined by the Moldovan Constitution</a:t>
            </a:r>
            <a:endParaRPr lang="en-GB" sz="16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endParaRPr lang="en-GB" sz="16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r>
              <a:rPr lang="en-GB" sz="1600" dirty="0">
                <a:ea typeface="Times" panose="02020603050405020304" pitchFamily="18" charset="0"/>
              </a:rPr>
              <a:t>institution-specific ethical codes refer back to the Constitution</a:t>
            </a:r>
          </a:p>
          <a:p>
            <a:endParaRPr lang="en-GB" sz="1600" b="1" dirty="0">
              <a:ea typeface="Times" panose="02020603050405020304" pitchFamily="18" charset="0"/>
            </a:endParaRPr>
          </a:p>
          <a:p>
            <a:r>
              <a:rPr lang="en-GB" sz="1600" dirty="0">
                <a:ea typeface="Times" panose="02020603050405020304" pitchFamily="18" charset="0"/>
              </a:rPr>
              <a:t>‘Grey area’ in research – particularly difficult for qualitative researchers</a:t>
            </a:r>
          </a:p>
          <a:p>
            <a:endParaRPr lang="en-GB" sz="1600" dirty="0">
              <a:ea typeface="Times" panose="02020603050405020304" pitchFamily="18" charset="0"/>
            </a:endParaRPr>
          </a:p>
          <a:p>
            <a:r>
              <a:rPr lang="en-GB" sz="1600" dirty="0">
                <a:ea typeface="Times" panose="02020603050405020304" pitchFamily="18" charset="0"/>
              </a:rPr>
              <a:t>better defined for biomedical research subjects</a:t>
            </a:r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 descr="People in office">
            <a:extLst>
              <a:ext uri="{FF2B5EF4-FFF2-40B4-BE49-F238E27FC236}">
                <a16:creationId xmlns:a16="http://schemas.microsoft.com/office/drawing/2014/main" id="{2DBE8450-DC3C-57D4-66CC-6DBF968DF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79" y="1582618"/>
            <a:ext cx="2831121" cy="42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7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 kern="100" dirty="0">
                <a:solidFill>
                  <a:schemeClr val="tx2"/>
                </a:solidFill>
                <a:effectLst/>
              </a:rPr>
              <a:t>Fair access to co-produc</a:t>
            </a:r>
            <a:r>
              <a:rPr lang="en-GB" sz="3400" kern="100" dirty="0">
                <a:solidFill>
                  <a:schemeClr val="tx2"/>
                </a:solidFill>
              </a:rPr>
              <a:t>ing</a:t>
            </a:r>
            <a:r>
              <a:rPr lang="en-GB" sz="3400" kern="100" dirty="0">
                <a:solidFill>
                  <a:schemeClr val="tx2"/>
                </a:solidFill>
                <a:effectLst/>
              </a:rPr>
              <a:t>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provisions for collaborations between Moldovan and international researchers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attracting researchers from the diaspora (</a:t>
            </a:r>
            <a:r>
              <a:rPr lang="en-US" sz="1800" dirty="0" err="1"/>
              <a:t>Varzari</a:t>
            </a:r>
            <a:r>
              <a:rPr lang="en-US" sz="1800" dirty="0"/>
              <a:t> 2014)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role of studied communities and subjects vague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little clarity beyond ‘human rights’ with regards to study subjects communicated to HE students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few efforts or transparency towards promoting co-participation (some in medical)</a:t>
            </a:r>
            <a:endParaRPr lang="en-GB" sz="1800" dirty="0"/>
          </a:p>
        </p:txBody>
      </p:sp>
      <p:pic>
        <p:nvPicPr>
          <p:cNvPr id="6" name="Picture 5" descr="People in classroom">
            <a:extLst>
              <a:ext uri="{FF2B5EF4-FFF2-40B4-BE49-F238E27FC236}">
                <a16:creationId xmlns:a16="http://schemas.microsoft.com/office/drawing/2014/main" id="{378EA895-2A2D-4B2B-5A4A-FCBEE8E2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r="18917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0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algn="just"/>
            <a:r>
              <a:rPr lang="en-GB" sz="4000" kern="1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Impact on researchers: General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671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Legislative: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ethics commissions overseeing ethical research in each institution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legislation focused on EU collaborations, advancing science innovation and infrastructure, provision of studentships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lack of common framework for implementing ethical research practices (</a:t>
            </a:r>
            <a:r>
              <a:rPr lang="en-GB" sz="1800" dirty="0" err="1">
                <a:solidFill>
                  <a:srgbClr val="000000"/>
                </a:solidFill>
                <a:ea typeface="Times" panose="02020603050405020304" pitchFamily="18" charset="0"/>
              </a:rPr>
              <a:t>Cuciureanu</a:t>
            </a: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 et al. 2023)</a:t>
            </a:r>
          </a:p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</a:rPr>
              <a:t>internationalisation of HE </a:t>
            </a:r>
            <a:r>
              <a:rPr lang="en-GB" sz="1800" dirty="0">
                <a:solidFill>
                  <a:srgbClr val="000000"/>
                </a:solidFill>
                <a:ea typeface="Times" panose="02020603050405020304" pitchFamily="18" charset="0"/>
                <a:sym typeface="Wingdings" panose="05000000000000000000" pitchFamily="2" charset="2"/>
              </a:rPr>
              <a:t> attracting international students, no support for researchers who teach (Ministry of Education and Research priorities for 2024)</a:t>
            </a:r>
          </a:p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050" dirty="0"/>
          </a:p>
          <a:p>
            <a:pPr marL="0" indent="0" algn="just">
              <a:buNone/>
            </a:pP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2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GB" sz="4000" kern="1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Impact on researchers: Qualitative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286000"/>
            <a:ext cx="4572000" cy="29257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disconnect in qualitative methods and ethics employed by scholars in different disciplines </a:t>
            </a:r>
          </a:p>
          <a:p>
            <a:pPr>
              <a:lnSpc>
                <a:spcPct val="170000"/>
              </a:lnSpc>
            </a:pPr>
            <a:r>
              <a:rPr lang="en-GB" sz="1400" dirty="0">
                <a:ea typeface="Times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400" dirty="0">
                <a:ea typeface="Times" panose="02020603050405020304" pitchFamily="18" charset="0"/>
              </a:rPr>
              <a:t>uantitative methods at the forefront</a:t>
            </a:r>
          </a:p>
          <a:p>
            <a:pPr>
              <a:lnSpc>
                <a:spcPct val="170000"/>
              </a:lnSpc>
            </a:pPr>
            <a:r>
              <a:rPr lang="en-GB" sz="1400" dirty="0">
                <a:ea typeface="Times" panose="02020603050405020304" pitchFamily="18" charset="0"/>
              </a:rPr>
              <a:t>no specific provisions for qualitative researchers </a:t>
            </a:r>
          </a:p>
          <a:p>
            <a:pPr>
              <a:lnSpc>
                <a:spcPct val="170000"/>
              </a:lnSpc>
            </a:pPr>
            <a:r>
              <a:rPr lang="en-GB" sz="1400" dirty="0">
                <a:ea typeface="Times" panose="02020603050405020304" pitchFamily="18" charset="0"/>
              </a:rPr>
              <a:t>chemistry and mathematics: 2 x publications compared to global average; social sciences underrepresented (</a:t>
            </a:r>
            <a:r>
              <a:rPr lang="en-GB" sz="1400" dirty="0" err="1">
                <a:ea typeface="Times" panose="02020603050405020304" pitchFamily="18" charset="0"/>
              </a:rPr>
              <a:t>Ciuciureanu</a:t>
            </a:r>
            <a:r>
              <a:rPr lang="en-GB" sz="1400" dirty="0">
                <a:ea typeface="Times" panose="02020603050405020304" pitchFamily="18" charset="0"/>
              </a:rPr>
              <a:t> et al. 2023)</a:t>
            </a:r>
          </a:p>
          <a:p>
            <a:pPr algn="just"/>
            <a:endParaRPr lang="en-GB" sz="1400" b="1" dirty="0">
              <a:effectLst/>
              <a:ea typeface="Times" panose="02020603050405020304" pitchFamily="18" charset="0"/>
            </a:endParaRPr>
          </a:p>
          <a:p>
            <a:pPr marL="0" indent="0" algn="just">
              <a:buNone/>
            </a:pPr>
            <a:endParaRPr lang="en-GB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 descr="Hand holding pen and typing on computer">
            <a:extLst>
              <a:ext uri="{FF2B5EF4-FFF2-40B4-BE49-F238E27FC236}">
                <a16:creationId xmlns:a16="http://schemas.microsoft.com/office/drawing/2014/main" id="{1BD7BABA-EDA1-55F2-11B8-1E8610FDD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38400"/>
            <a:ext cx="2209800" cy="29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8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Research constraints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69716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institutions and policymakers conflating different socio-cultural contexts</a:t>
            </a:r>
            <a:endParaRPr lang="en-GB" sz="1400" dirty="0">
              <a:solidFill>
                <a:srgbClr val="000000"/>
              </a:solidFill>
              <a:ea typeface="Times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field site specificities not reflected in ethics procedures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nderfunding – circa 80 times less spend on research compared to EU median (UNDP 2018)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lack of data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ecrease in number of PhD students and young researchers (considering career in research/academia)</a:t>
            </a:r>
          </a:p>
          <a:p>
            <a:pPr algn="just">
              <a:lnSpc>
                <a:spcPct val="150000"/>
              </a:lnSpc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insufficient training to access external funding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e.g. EU programmes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reaching for a paper on a table full of paper and sticky notes">
            <a:extLst>
              <a:ext uri="{FF2B5EF4-FFF2-40B4-BE49-F238E27FC236}">
                <a16:creationId xmlns:a16="http://schemas.microsoft.com/office/drawing/2014/main" id="{605CFE45-3A63-0821-DB34-9776A4F768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5" b="45888"/>
          <a:stretch/>
        </p:blipFill>
        <p:spPr>
          <a:xfrm>
            <a:off x="416169" y="3886200"/>
            <a:ext cx="8229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602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Montserrat</vt:lpstr>
      <vt:lpstr>Office Theme</vt:lpstr>
      <vt:lpstr>Ethical research practices in Moldovan context: Applications in higher education policies</vt:lpstr>
      <vt:lpstr>Research climate overview</vt:lpstr>
      <vt:lpstr>Main issues</vt:lpstr>
      <vt:lpstr>Ethical limits of enquiry in different disciplines</vt:lpstr>
      <vt:lpstr>Agency of research subjects</vt:lpstr>
      <vt:lpstr>Fair access to co-producing research</vt:lpstr>
      <vt:lpstr>Impact on researchers: General</vt:lpstr>
      <vt:lpstr>Impact on researchers: Qualitative</vt:lpstr>
      <vt:lpstr>Research constraints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Dorina Rosca</cp:lastModifiedBy>
  <cp:revision>14</cp:revision>
  <dcterms:created xsi:type="dcterms:W3CDTF">2023-01-10T15:08:01Z</dcterms:created>
  <dcterms:modified xsi:type="dcterms:W3CDTF">2023-12-21T15:13:30Z</dcterms:modified>
</cp:coreProperties>
</file>